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310" r:id="rId4"/>
    <p:sldId id="311" r:id="rId5"/>
    <p:sldId id="312" r:id="rId6"/>
    <p:sldId id="290" r:id="rId7"/>
    <p:sldId id="291" r:id="rId8"/>
    <p:sldId id="292" r:id="rId9"/>
    <p:sldId id="293" r:id="rId10"/>
    <p:sldId id="27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3" r:id="rId19"/>
    <p:sldId id="304" r:id="rId20"/>
    <p:sldId id="305" r:id="rId21"/>
    <p:sldId id="306" r:id="rId22"/>
    <p:sldId id="307" r:id="rId23"/>
    <p:sldId id="308" r:id="rId24"/>
    <p:sldId id="30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6A2D"/>
    <a:srgbClr val="6F2901"/>
    <a:srgbClr val="83593D"/>
    <a:srgbClr val="6F5C78"/>
    <a:srgbClr val="BDB0B8"/>
    <a:srgbClr val="99B7C2"/>
    <a:srgbClr val="5D3011"/>
    <a:srgbClr val="FEEAB7"/>
    <a:srgbClr val="723719"/>
    <a:srgbClr val="FDC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258" y="-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9A5-7598-4F8E-8D65-251B5807D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33843-49E5-4B55-A2DB-547838755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ADD5-7F1F-4E4B-B8CF-626EA865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3E874-1657-4F87-82F6-8D71EC66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F25B8-4050-4FFD-8E81-7F33FA7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2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D277-B814-408E-BF02-EA254610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FD51B-7F07-4C8D-9D5E-C324DD90E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4DD07-5466-43CD-9A1C-9988B785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FE59C-AD21-4A49-AAEC-56DCA0DF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FC1DC-A56C-4673-AD53-F321EA78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276AF-7440-4F23-9D50-D6103D6AD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6DD3B-DEFA-476D-A17C-A46D5F0B2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1AD4-60E8-4357-8163-50488EE5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6B953-231E-4700-B881-F81F4E0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3FEF-4E46-42DE-8D69-FFBF1936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80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D22-B06B-5765-4A0A-1210FA318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A98E-01E6-37B4-C2CD-FD727E02E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F656D-ADEE-3EC7-E50C-D7C86965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F8FF-22CF-6BF7-834A-3CD802B4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E505-57B5-8C10-D4F5-EF649376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32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1007-25C4-DFE0-589A-6657F213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144E-8FC8-4EF0-1B24-6DAACF0F0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890F2-9A89-7BB3-2ED3-43E95780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1FF3-C072-D5A4-64A3-95BC9C77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1C1E-9039-E1A3-EFD4-CA0110F7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1A36-B01A-ABE2-0322-7B57BD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BBA36-1278-9660-716C-A9BCC5ED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E700-57E3-F629-F343-3055D857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DF69-2533-E691-9FE6-6C0CE007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F45B0-49FE-5378-6F32-4E4C897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79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6ACE-0153-530E-6486-2676DB20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ED2F-5092-F064-80B8-CE5D94A89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9F742-BB61-F159-8135-7D36F8E0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07C3-B845-8B74-5636-FCF57B00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2A04F-9262-5B06-9547-DC4CA9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45DD-7744-27D2-3B0C-E249671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9002-6E45-26F9-5308-0147770D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DF531-19A1-9FF1-82B0-FA6C08ADA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1AA8-B89D-C870-AA6E-E84263008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574B8-F128-B6C6-95D3-7C92ADB0B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85226-CCF2-1364-675A-D64C2DC7E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D2FC0-6B9F-3D1A-22FB-22D46570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E4047-3DE6-5031-2806-F8F8CC14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3558-7251-941E-D108-5CD3099B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84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16C-AB11-A5E3-66D1-76516E31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A1902-8BB8-8F7A-0698-F47B3949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00D29-EB2B-BFF0-FD96-A39A7E96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3DAE-3362-4D27-A133-DE54F58B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6E291-201F-1EBC-51BC-76CC03C6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230FB-4EA8-FB2E-356A-1E2FDF3E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DEAF5-993A-7069-1C54-CC60534A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47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4DB0-B358-B735-0416-E5901F5E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A61-647D-230F-267B-0C4E9B0D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1168-98B4-C208-FEF5-E9E536D2E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7DB06-0024-C77C-AE9A-3E76DFC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2E18A-F6CD-4033-7BEA-72CA3FF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6189-21D6-D953-C1AD-78FEEB07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498D-9D3E-4597-9C9C-F5F47CEC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752B-8451-4545-939B-1AE0B3B3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041D3-0042-4EA6-A56D-74FBF956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65A8-6825-477D-B800-01E5FC61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B355E-AC2C-4C7D-8E4C-4BF8A7CA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09B-CB40-8F64-14A6-87972D0B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DC83F-2B2B-8285-8AD6-E4D38B982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958DE-41B0-ACBB-E851-8D8642BA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80D8-6095-CD4B-4C23-7009759D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BCA15-A575-3D20-0B33-ACC51948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F03F-65B8-52DD-44DB-1C0037A0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11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A01E-5BF6-82B0-8AEF-35DE571A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A67B-3F46-075C-E4DA-4A2566718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DEDFF-EFF9-9DD6-BA64-0C488ADF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83DA-FAF7-E5B3-DAB6-D81CBCF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05A6-97BA-AF64-AF0E-B61A326A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85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A50CF-2DD6-06ED-D693-0A1F3FD04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82368-341E-A761-51EF-033DE7E4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E2133-8E5F-32EF-0FC5-6366DF40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78A1-48B5-803E-DD48-334E3ACE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A7AE-1F8C-CAA8-987C-9BC769AC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4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CC66-5331-4CAF-A5C3-D08D4792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8B2D4-92DC-4A96-873C-FE1252B1B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9C9E1-CEC1-49AA-B9FE-E05FA78F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5234-1FBA-4AF5-A229-F33ACC06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0055E-46CB-4947-A020-9F380036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74AE-89B0-4467-9B3A-AE298A30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DCF21-AAEC-4888-A857-DB27AD229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DBD53-2634-4162-B32E-E62B82726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14631-B8C6-4D2A-96FD-A07CA83D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326CC-2061-4147-84F1-5BE2E04A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F65AE-5622-47B0-B0EA-B27940AC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E924-ADE9-44B0-9FD9-432D01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1EE4A-D233-4E18-B442-F9931AE2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0A67E-EE11-49FF-8D65-F74727143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72918-F14F-4CA9-B773-ADDCBE7D1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07AF3-6895-48AA-9CCE-C726D227D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5E7F5-92D4-4B01-84D8-F448A8DE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D43FA-6547-42F3-B895-8B3C2BDA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D1167-D3CE-4178-878B-6DBCCD34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3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1B5B-503E-4470-890D-99F91F36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1789B-B50F-47F7-A6D3-1B02E730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F4395-5DE1-4124-A3EA-0904AD77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1EC38-D722-4680-81E4-7A1F0D03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150CE-7446-4BE6-843B-D0A7DA39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D218-25A7-40CD-9CFB-A985EE55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860B-497F-41A5-AEB8-6ADEE603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3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2776-760E-4071-A397-468ED82D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B333-7730-4E42-9C45-C8C234A3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6CDEC-1872-4BB5-974D-89DB5AF82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C398D-CDF1-45AF-B3F3-BA76AD94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3E85E-29A1-476B-AE39-66D7F9BF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8B527-9CEE-41EE-BCDD-22F3AD8A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3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5ABD-2EAD-4F33-BE30-8B45149E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4F988-3D1B-48B3-9290-884FA74DB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EC0F-34D0-4291-9D78-55D0732F3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AC36D-1AE4-4C63-9461-1AB276A1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153C-80A1-4924-ADEC-F66CA0EB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839F-E2CF-42BA-A0E1-18BBEFEC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2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643E3-0801-43FE-95C7-B865EC6D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62A8-4879-425F-BB55-97FDE3EBC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6A65-D41D-4D3B-A243-96F70F370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56B47-3055-4A85-9182-21914F52E2E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481D-4CFA-4C9C-9FFC-F0E89D00D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E0F16-0232-41F0-B3AA-57E24716C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DCB98-E6B6-4A3A-A640-19327A81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72709-5E18-E175-749E-B944B43B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7710-356B-70CD-83B2-7462EEB0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0F67-EA67-3FA7-2A3E-FA5DE880F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6850-9729-4C00-8BE7-E82C04A97A0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B18D-3A82-93AB-B49E-5D2F29AE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C621-BE85-58F5-C7E5-04127835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11732-45CC-4EBE-9CD3-095F24C8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5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8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8.mp3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9.mp3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audio" Target="../media/media9.mp3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0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0.mp3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1.mp3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audio" Target="../media/media11.mp3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2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2.mp3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3.mp3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audio" Target="../media/media13.mp3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4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4.mp3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5.mp3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5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6.mp3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audio" Target="../media/media16.mp3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7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7.mp3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8.mp3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audio" Target="../media/media18.mp3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9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19.mp3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1.mp3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1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3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3.mp3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4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3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5.mp3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p3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6.mp3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p3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audio" Target="../media/media7.mp3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484F1-14AC-43E3-832A-490DCDDC3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0" name="mouthalex">
            <a:hlinkClick r:id="" action="ppaction://media"/>
            <a:extLst>
              <a:ext uri="{FF2B5EF4-FFF2-40B4-BE49-F238E27FC236}">
                <a16:creationId xmlns:a16="http://schemas.microsoft.com/office/drawing/2014/main" id="{DA10EDD4-F484-4920-82AC-379B22FBF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5"/>
          <a:srcRect l="48115" t="20000" r="42730" b="69333"/>
          <a:stretch>
            <a:fillRect/>
          </a:stretch>
        </p:blipFill>
        <p:spPr>
          <a:xfrm>
            <a:off x="4751709" y="3604941"/>
            <a:ext cx="261245" cy="160766"/>
          </a:xfrm>
          <a:prstGeom prst="roundRect">
            <a:avLst>
              <a:gd name="adj" fmla="val 50000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6412201" y="4208263"/>
            <a:chExt cx="1405767" cy="25500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50032"/>
              <a:chOff x="5918142" y="3880031"/>
              <a:chExt cx="1156295" cy="209749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5918142" y="3880031"/>
                <a:chExt cx="1156295" cy="209749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7496"/>
                  <a:chOff x="6674902" y="3396662"/>
                  <a:chExt cx="1561127" cy="2961595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9399"/>
                    <a:chOff x="6674902" y="3408858"/>
                    <a:chExt cx="1561127" cy="2949399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20897"/>
                      <a:chOff x="5679564" y="966332"/>
                      <a:chExt cx="1959935" cy="4776617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3" y="3057300"/>
                        <a:ext cx="1644818" cy="1617751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117" y="5557457"/>
                        <a:ext cx="518714" cy="185492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9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910B9AFB-7DF2-455E-94A9-E997A70ACB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012000" y="3908854"/>
                      <a:chExt cx="972974" cy="2068672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B7B6DAE8-605B-5B3E-D324-B2EDFA46A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2000" y="3908854"/>
                        <a:ext cx="972974" cy="2068672"/>
                        <a:chOff x="6801619" y="3437360"/>
                        <a:chExt cx="1313623" cy="2920897"/>
                      </a:xfrm>
                    </p:grpSpPr>
                    <p:grpSp>
                      <p:nvGrpSpPr>
                        <p:cNvPr id="103" name="Group 102">
                          <a:extLst>
                            <a:ext uri="{FF2B5EF4-FFF2-40B4-BE49-F238E27FC236}">
                              <a16:creationId xmlns:a16="http://schemas.microsoft.com/office/drawing/2014/main" id="{DF2CD265-705B-18C2-7310-E0C75B1181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47999" y="3437360"/>
                          <a:ext cx="1184177" cy="2920897"/>
                          <a:chOff x="5702983" y="966332"/>
                          <a:chExt cx="1936516" cy="4776617"/>
                        </a:xfrm>
                      </p:grpSpPr>
                      <p:sp>
                        <p:nvSpPr>
                          <p:cNvPr id="79" name="Rectangle: Rounded Corners 78">
                            <a:extLst>
                              <a:ext uri="{FF2B5EF4-FFF2-40B4-BE49-F238E27FC236}">
                                <a16:creationId xmlns:a16="http://schemas.microsoft.com/office/drawing/2014/main" id="{2E324FAB-F0DB-897A-BC82-E28F5A3B18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6504" y="4644381"/>
                            <a:ext cx="179148" cy="901517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0" name="Rectangle: Rounded Corners 79">
                            <a:extLst>
                              <a:ext uri="{FF2B5EF4-FFF2-40B4-BE49-F238E27FC236}">
                                <a16:creationId xmlns:a16="http://schemas.microsoft.com/office/drawing/2014/main" id="{EA20C28E-0BFD-836E-E0EC-4B68DC7643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21617" y="4627705"/>
                            <a:ext cx="179149" cy="929752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Rectangle: Rounded Corners 80">
                            <a:extLst>
                              <a:ext uri="{FF2B5EF4-FFF2-40B4-BE49-F238E27FC236}">
                                <a16:creationId xmlns:a16="http://schemas.microsoft.com/office/drawing/2014/main" id="{1C3107D6-3501-9C79-FAC7-34D1165F58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7643" y="3057300"/>
                            <a:ext cx="1644818" cy="1617751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" name="Rectangle: Rounded Corners 81">
                            <a:extLst>
                              <a:ext uri="{FF2B5EF4-FFF2-40B4-BE49-F238E27FC236}">
                                <a16:creationId xmlns:a16="http://schemas.microsoft.com/office/drawing/2014/main" id="{2C6A0F98-0874-EFF1-8202-1A42D0E4B9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79989" y="2852332"/>
                            <a:ext cx="211915" cy="362567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Rectangle: Top Corners Rounded 82">
                            <a:extLst>
                              <a:ext uri="{FF2B5EF4-FFF2-40B4-BE49-F238E27FC236}">
                                <a16:creationId xmlns:a16="http://schemas.microsoft.com/office/drawing/2014/main" id="{680BE512-381B-54BD-3BBE-0C2BD961D9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180" y="5543328"/>
                            <a:ext cx="518715" cy="185493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" name="Rectangle: Top Corners Rounded 83">
                            <a:extLst>
                              <a:ext uri="{FF2B5EF4-FFF2-40B4-BE49-F238E27FC236}">
                                <a16:creationId xmlns:a16="http://schemas.microsoft.com/office/drawing/2014/main" id="{B738EBDF-E0F0-6D03-6DB4-CDAF974A1C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4117" y="5557457"/>
                            <a:ext cx="518714" cy="185492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grpSp>
                        <p:nvGrpSpPr>
                          <p:cNvPr id="86" name="Group 85">
                            <a:extLst>
                              <a:ext uri="{FF2B5EF4-FFF2-40B4-BE49-F238E27FC236}">
                                <a16:creationId xmlns:a16="http://schemas.microsoft.com/office/drawing/2014/main" id="{805E0868-B8A6-CD25-2308-A1ACA00C32C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94516" flipH="1">
                            <a:off x="5702983" y="3064441"/>
                            <a:ext cx="307239" cy="1101180"/>
                            <a:chOff x="1045181" y="2860704"/>
                            <a:chExt cx="307239" cy="1101180"/>
                          </a:xfr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p:grpSpPr>
                        <p:sp>
                          <p:nvSpPr>
                            <p:cNvPr id="89" name="Rectangle: Rounded Corners 88">
                              <a:extLst>
                                <a:ext uri="{FF2B5EF4-FFF2-40B4-BE49-F238E27FC236}">
                                  <a16:creationId xmlns:a16="http://schemas.microsoft.com/office/drawing/2014/main" id="{94079EAC-84C1-C89E-938D-C7F2CB28E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117235" y="3279858"/>
                              <a:ext cx="186406" cy="682026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88" name="Rectangle: Rounded Corners 87">
                              <a:extLst>
                                <a:ext uri="{FF2B5EF4-FFF2-40B4-BE49-F238E27FC236}">
                                  <a16:creationId xmlns:a16="http://schemas.microsoft.com/office/drawing/2014/main" id="{B72E314A-1A38-FC7C-5E41-0075174AFB1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045181" y="2860704"/>
                              <a:ext cx="307239" cy="547317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0" name="Group 89">
                            <a:extLst>
                              <a:ext uri="{FF2B5EF4-FFF2-40B4-BE49-F238E27FC236}">
                                <a16:creationId xmlns:a16="http://schemas.microsoft.com/office/drawing/2014/main" id="{06BFECAD-2F41-5262-0784-915658DB91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1045049">
                            <a:off x="7234121" y="3056966"/>
                            <a:ext cx="330249" cy="999493"/>
                            <a:chOff x="7308097" y="3121001"/>
                            <a:chExt cx="307239" cy="1045472"/>
                          </a:xfrm>
                        </p:grpSpPr>
                        <p:sp>
                          <p:nvSpPr>
                            <p:cNvPr id="92" name="Rectangle: Rounded Corners 91">
                              <a:extLst>
                                <a:ext uri="{FF2B5EF4-FFF2-40B4-BE49-F238E27FC236}">
                                  <a16:creationId xmlns:a16="http://schemas.microsoft.com/office/drawing/2014/main" id="{05B67713-767E-4F22-1C56-AECE2A01BA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32936" y="3563741"/>
                              <a:ext cx="194168" cy="602732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91" name="Rectangle: Rounded Corners 90">
                              <a:extLst>
                                <a:ext uri="{FF2B5EF4-FFF2-40B4-BE49-F238E27FC236}">
                                  <a16:creationId xmlns:a16="http://schemas.microsoft.com/office/drawing/2014/main" id="{76466ACF-FFA4-AC05-4611-F20E37DFA96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08097" y="3121001"/>
                              <a:ext cx="307239" cy="547318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05DFE16D-2A95-35C7-2EAE-10E19735FB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40442" y="966332"/>
                            <a:ext cx="1899057" cy="1960317"/>
                          </a:xfrm>
                          <a:prstGeom prst="ellipse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13" name="Oval 112">
                          <a:extLst>
                            <a:ext uri="{FF2B5EF4-FFF2-40B4-BE49-F238E27FC236}">
                              <a16:creationId xmlns:a16="http://schemas.microsoft.com/office/drawing/2014/main" id="{CEBDE3FF-F5AF-7091-208E-C7D8BC9DB5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01619" y="388185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4" name="Oval 113">
                          <a:extLst>
                            <a:ext uri="{FF2B5EF4-FFF2-40B4-BE49-F238E27FC236}">
                              <a16:creationId xmlns:a16="http://schemas.microsoft.com/office/drawing/2014/main" id="{2EE4783A-3078-DDC0-4E52-56B670A79F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9974" y="384398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B8D60BF4-3262-241D-CE7D-774E7783F632}"/>
                          </a:ext>
                        </a:extLst>
                      </p:cNvPr>
                      <p:cNvSpPr/>
                      <p:nvPr/>
                    </p:nvSpPr>
                    <p:spPr>
                      <a:xfrm rot="21013598">
                        <a:off x="6731003" y="5219736"/>
                        <a:ext cx="144096" cy="170544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759570" y="566255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69F42A-16F3-40F6-9395-7B06A76552F8}"/>
              </a:ext>
            </a:extLst>
          </p:cNvPr>
          <p:cNvSpPr/>
          <p:nvPr/>
        </p:nvSpPr>
        <p:spPr>
          <a:xfrm>
            <a:off x="6795961" y="562384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0-56-21">
            <a:hlinkClick r:id="" action="ppaction://media"/>
            <a:extLst>
              <a:ext uri="{FF2B5EF4-FFF2-40B4-BE49-F238E27FC236}">
                <a16:creationId xmlns:a16="http://schemas.microsoft.com/office/drawing/2014/main" id="{E22B639B-ACA9-4198-A2D1-1B34E62478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C42239-8ADC-4E70-A9C1-7241F5F00AC3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214031" y="2656901"/>
            <a:chExt cx="1287142" cy="298056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3F05CD8-0CB6-4011-AA6E-68E32000972B}"/>
                </a:ext>
              </a:extLst>
            </p:cNvPr>
            <p:cNvGrpSpPr/>
            <p:nvPr/>
          </p:nvGrpSpPr>
          <p:grpSpPr>
            <a:xfrm>
              <a:off x="4214031" y="2656901"/>
              <a:ext cx="1287142" cy="2980562"/>
              <a:chOff x="4160834" y="3315093"/>
              <a:chExt cx="1561127" cy="3406869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954D8B9-800A-4443-87C3-A70F8744B197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F218F83C-AF30-406C-A295-27787614511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9342C8F-2E3C-466A-99AC-A5D503CCAA0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EE3A23F3-0990-40D9-8683-526A760A0338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49DDE465-A1E8-455E-A5A5-2ED11104DC03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657BD7A5-35EC-444A-A165-5ADAEC246987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C16E68C1-154E-49F1-AFAE-023530381120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908B1C4C-4479-4A38-80DD-B6F553416855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AF67AAC-F764-48D0-9425-508F61B07EF4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43D6EE64-A3B2-4A14-98BE-4E63DBAD3734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409128C-E640-422F-A9A7-FA0A04215C84}"/>
                      </a:ext>
                    </a:extLst>
                  </p:cNvPr>
                  <p:cNvSpPr/>
                  <p:nvPr/>
                </p:nvSpPr>
                <p:spPr>
                  <a:xfrm>
                    <a:off x="3256987" y="2095742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562049DE-B3E1-4783-9A87-6B533DE56E4E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9B7977F2-9341-4A91-A89D-482BE2B58318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3D0155E2-6111-41DF-9B00-F6EFF15DA9B8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A3578FA1-F4FE-49D6-8306-CD2DB0B239D3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4A7E7134-B37C-4D57-B3A2-DA4E22FCD3A3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325FC23-91F3-4590-8BEE-DD9FEA467B8D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5919F75E-766B-49BF-898D-1E0D3EA4F131}"/>
                      </a:ext>
                    </a:extLst>
                  </p:cNvPr>
                  <p:cNvSpPr/>
                  <p:nvPr/>
                </p:nvSpPr>
                <p:spPr>
                  <a:xfrm>
                    <a:off x="2894625" y="209501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75440A0E-EDE0-4E5B-8C34-CA366441D4B9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D0C55635-C385-4934-A632-8505DB888ED6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: Top Corners Rounded 138">
                  <a:extLst>
                    <a:ext uri="{FF2B5EF4-FFF2-40B4-BE49-F238E27FC236}">
                      <a16:creationId xmlns:a16="http://schemas.microsoft.com/office/drawing/2014/main" id="{AFF5B9AC-863F-4157-B0BF-B1413DB05308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15799DF8-3D6A-4AA0-9F72-DA894DE4C185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5CF2DA7-1E90-43B8-8CBE-DA61C74D48AE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501115" y="4035132"/>
                  <a:ext cx="1629373" cy="1121673"/>
                  <a:chOff x="-351211" y="2876076"/>
                  <a:chExt cx="1629373" cy="1121673"/>
                </a:xfrm>
              </p:grpSpPr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6F9AA53E-46DD-4374-83E7-47E57217A11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51211" y="3350011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: Rounded Corners 143">
                    <a:extLst>
                      <a:ext uri="{FF2B5EF4-FFF2-40B4-BE49-F238E27FC236}">
                        <a16:creationId xmlns:a16="http://schemas.microsoft.com/office/drawing/2014/main" id="{E1933911-AB36-4F77-9BB1-DBC54B7BE1EC}"/>
                      </a:ext>
                    </a:extLst>
                  </p:cNvPr>
                  <p:cNvSpPr/>
                  <p:nvPr/>
                </p:nvSpPr>
                <p:spPr>
                  <a:xfrm rot="245643">
                    <a:off x="1067480" y="3212100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47F591DB-67AA-4760-8577-A09BE9FAB701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B59D249E-4601-42EE-AC81-94B26889D6DA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A56229C-C192-4334-8812-0BCB50E0D7F5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086541A-BF4F-4B40-8DB2-7E01F14A6618}"/>
                </a:ext>
              </a:extLst>
            </p:cNvPr>
            <p:cNvSpPr/>
            <p:nvPr/>
          </p:nvSpPr>
          <p:spPr>
            <a:xfrm rot="20633112">
              <a:off x="5192853" y="4535307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DEE445-3663-40A8-B916-26C22737715C}"/>
              </a:ext>
            </a:extLst>
          </p:cNvPr>
          <p:cNvSpPr/>
          <p:nvPr/>
        </p:nvSpPr>
        <p:spPr>
          <a:xfrm>
            <a:off x="5571691" y="5873355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44CA95-EAE6-4177-8511-A73EEB725836}"/>
              </a:ext>
            </a:extLst>
          </p:cNvPr>
          <p:cNvSpPr/>
          <p:nvPr/>
        </p:nvSpPr>
        <p:spPr>
          <a:xfrm>
            <a:off x="5877838" y="5924762"/>
            <a:ext cx="415497" cy="152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D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22CA53-C07E-4F84-8739-F948ADB05896}"/>
              </a:ext>
            </a:extLst>
          </p:cNvPr>
          <p:cNvSpPr/>
          <p:nvPr/>
        </p:nvSpPr>
        <p:spPr>
          <a:xfrm rot="21158665" flipH="1">
            <a:off x="5343652" y="5527390"/>
            <a:ext cx="326809" cy="445030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0-58-38">
            <a:hlinkClick r:id="" action="ppaction://media"/>
            <a:extLst>
              <a:ext uri="{FF2B5EF4-FFF2-40B4-BE49-F238E27FC236}">
                <a16:creationId xmlns:a16="http://schemas.microsoft.com/office/drawing/2014/main" id="{AA0B719B-C922-426F-8D0C-48FF100FA7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60052" y="3655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tsMP3.com_VoiceText_2024-11-29_1-1-36">
            <a:hlinkClick r:id="" action="ppaction://media"/>
            <a:extLst>
              <a:ext uri="{FF2B5EF4-FFF2-40B4-BE49-F238E27FC236}">
                <a16:creationId xmlns:a16="http://schemas.microsoft.com/office/drawing/2014/main" id="{765DBEBD-7608-4E10-9CD4-2AD685041F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CE0D951-E46E-41F5-B7C5-0C6750B1595C}"/>
              </a:ext>
            </a:extLst>
          </p:cNvPr>
          <p:cNvSpPr/>
          <p:nvPr/>
        </p:nvSpPr>
        <p:spPr>
          <a:xfrm flipV="1">
            <a:off x="5824516" y="5923343"/>
            <a:ext cx="415497" cy="152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D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18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06DFF-4AEA-4072-9D6D-1678C59C5D2D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912530" y="1891186"/>
            <a:chExt cx="2478869" cy="57401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C42239-8ADC-4E70-A9C1-7241F5F00AC3}"/>
                </a:ext>
              </a:extLst>
            </p:cNvPr>
            <p:cNvGrpSpPr/>
            <p:nvPr/>
          </p:nvGrpSpPr>
          <p:grpSpPr>
            <a:xfrm>
              <a:off x="4912530" y="1891186"/>
              <a:ext cx="2478869" cy="5740177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65029" y="4037271"/>
                    <a:ext cx="1665586" cy="1121673"/>
                    <a:chOff x="-351211" y="2876076"/>
                    <a:chExt cx="1665586" cy="1121673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51211" y="3350011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16581" y="320717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086541A-BF4F-4B40-8DB2-7E01F14A6618}"/>
                  </a:ext>
                </a:extLst>
              </p:cNvPr>
              <p:cNvSpPr/>
              <p:nvPr/>
            </p:nvSpPr>
            <p:spPr>
              <a:xfrm rot="20633112">
                <a:off x="5192853" y="4535307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22CA53-C07E-4F84-8739-F948ADB05896}"/>
                </a:ext>
              </a:extLst>
            </p:cNvPr>
            <p:cNvSpPr/>
            <p:nvPr/>
          </p:nvSpPr>
          <p:spPr>
            <a:xfrm rot="1036896" flipH="1">
              <a:off x="5161792" y="5513442"/>
              <a:ext cx="326809" cy="44503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3" name="ttsMP3.com_VoiceText_2024-11-29_1-2-31">
            <a:hlinkClick r:id="" action="ppaction://media"/>
            <a:extLst>
              <a:ext uri="{FF2B5EF4-FFF2-40B4-BE49-F238E27FC236}">
                <a16:creationId xmlns:a16="http://schemas.microsoft.com/office/drawing/2014/main" id="{61DA76E3-A86A-4E08-940C-8F3C183775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CE0D951-E46E-41F5-B7C5-0C6750B1595C}"/>
              </a:ext>
            </a:extLst>
          </p:cNvPr>
          <p:cNvSpPr/>
          <p:nvPr/>
        </p:nvSpPr>
        <p:spPr>
          <a:xfrm flipV="1">
            <a:off x="5824516" y="5923343"/>
            <a:ext cx="415497" cy="152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D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17-50-37">
            <a:hlinkClick r:id="" action="ppaction://media"/>
            <a:extLst>
              <a:ext uri="{FF2B5EF4-FFF2-40B4-BE49-F238E27FC236}">
                <a16:creationId xmlns:a16="http://schemas.microsoft.com/office/drawing/2014/main" id="{0E878603-8B89-4617-BCCF-86052427CE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06DFF-4AEA-4072-9D6D-1678C59C5D2D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912530" y="1891186"/>
            <a:chExt cx="2478869" cy="57401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C42239-8ADC-4E70-A9C1-7241F5F00AC3}"/>
                </a:ext>
              </a:extLst>
            </p:cNvPr>
            <p:cNvGrpSpPr/>
            <p:nvPr/>
          </p:nvGrpSpPr>
          <p:grpSpPr>
            <a:xfrm>
              <a:off x="4912530" y="1891186"/>
              <a:ext cx="2478869" cy="5740177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65029" y="4037271"/>
                    <a:ext cx="1665586" cy="1121673"/>
                    <a:chOff x="-351211" y="2876076"/>
                    <a:chExt cx="1665586" cy="1121673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51211" y="3350011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16581" y="320717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086541A-BF4F-4B40-8DB2-7E01F14A6618}"/>
                  </a:ext>
                </a:extLst>
              </p:cNvPr>
              <p:cNvSpPr/>
              <p:nvPr/>
            </p:nvSpPr>
            <p:spPr>
              <a:xfrm rot="20633112">
                <a:off x="5192853" y="4535307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22CA53-C07E-4F84-8739-F948ADB05896}"/>
                </a:ext>
              </a:extLst>
            </p:cNvPr>
            <p:cNvSpPr/>
            <p:nvPr/>
          </p:nvSpPr>
          <p:spPr>
            <a:xfrm rot="1036896" flipH="1">
              <a:off x="5161792" y="5513442"/>
              <a:ext cx="326809" cy="44503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2" name="ttsMP3.com_VoiceText_2024-11-29_17-52-44">
            <a:hlinkClick r:id="" action="ppaction://media"/>
            <a:extLst>
              <a:ext uri="{FF2B5EF4-FFF2-40B4-BE49-F238E27FC236}">
                <a16:creationId xmlns:a16="http://schemas.microsoft.com/office/drawing/2014/main" id="{7F14B5A3-7AFD-43D5-9F45-70E617F012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Signature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FB89B90-1D2E-4839-8922-44D8D5BE8A9A}"/>
              </a:ext>
            </a:extLst>
          </p:cNvPr>
          <p:cNvSpPr/>
          <p:nvPr/>
        </p:nvSpPr>
        <p:spPr>
          <a:xfrm>
            <a:off x="6376573" y="2727003"/>
            <a:ext cx="271944" cy="153676"/>
          </a:xfrm>
          <a:custGeom>
            <a:avLst/>
            <a:gdLst>
              <a:gd name="connsiteX0" fmla="*/ 135972 w 271944"/>
              <a:gd name="connsiteY0" fmla="*/ 0 h 153676"/>
              <a:gd name="connsiteX1" fmla="*/ 271944 w 271944"/>
              <a:gd name="connsiteY1" fmla="*/ 128284 h 153676"/>
              <a:gd name="connsiteX2" fmla="*/ 266511 w 271944"/>
              <a:gd name="connsiteY2" fmla="*/ 153676 h 153676"/>
              <a:gd name="connsiteX3" fmla="*/ 5434 w 271944"/>
              <a:gd name="connsiteY3" fmla="*/ 153676 h 153676"/>
              <a:gd name="connsiteX4" fmla="*/ 0 w 271944"/>
              <a:gd name="connsiteY4" fmla="*/ 128284 h 153676"/>
              <a:gd name="connsiteX5" fmla="*/ 135972 w 271944"/>
              <a:gd name="connsiteY5" fmla="*/ 0 h 1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44" h="153676">
                <a:moveTo>
                  <a:pt x="135972" y="0"/>
                </a:moveTo>
                <a:cubicBezTo>
                  <a:pt x="211067" y="0"/>
                  <a:pt x="271944" y="57435"/>
                  <a:pt x="271944" y="128284"/>
                </a:cubicBezTo>
                <a:lnTo>
                  <a:pt x="266511" y="153676"/>
                </a:lnTo>
                <a:lnTo>
                  <a:pt x="5434" y="153676"/>
                </a:lnTo>
                <a:lnTo>
                  <a:pt x="0" y="128284"/>
                </a:lnTo>
                <a:cubicBezTo>
                  <a:pt x="0" y="57435"/>
                  <a:pt x="60877" y="0"/>
                  <a:pt x="13597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ED63997-7A1F-442B-8A83-837AD262D285}"/>
              </a:ext>
            </a:extLst>
          </p:cNvPr>
          <p:cNvSpPr/>
          <p:nvPr/>
        </p:nvSpPr>
        <p:spPr>
          <a:xfrm>
            <a:off x="5562259" y="2740737"/>
            <a:ext cx="271944" cy="153676"/>
          </a:xfrm>
          <a:custGeom>
            <a:avLst/>
            <a:gdLst>
              <a:gd name="connsiteX0" fmla="*/ 135972 w 271944"/>
              <a:gd name="connsiteY0" fmla="*/ 0 h 153676"/>
              <a:gd name="connsiteX1" fmla="*/ 271944 w 271944"/>
              <a:gd name="connsiteY1" fmla="*/ 128284 h 153676"/>
              <a:gd name="connsiteX2" fmla="*/ 266511 w 271944"/>
              <a:gd name="connsiteY2" fmla="*/ 153676 h 153676"/>
              <a:gd name="connsiteX3" fmla="*/ 5434 w 271944"/>
              <a:gd name="connsiteY3" fmla="*/ 153676 h 153676"/>
              <a:gd name="connsiteX4" fmla="*/ 0 w 271944"/>
              <a:gd name="connsiteY4" fmla="*/ 128284 h 153676"/>
              <a:gd name="connsiteX5" fmla="*/ 135972 w 271944"/>
              <a:gd name="connsiteY5" fmla="*/ 0 h 1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44" h="153676">
                <a:moveTo>
                  <a:pt x="135972" y="0"/>
                </a:moveTo>
                <a:cubicBezTo>
                  <a:pt x="211067" y="0"/>
                  <a:pt x="271944" y="57435"/>
                  <a:pt x="271944" y="128284"/>
                </a:cubicBezTo>
                <a:lnTo>
                  <a:pt x="266511" y="153676"/>
                </a:lnTo>
                <a:lnTo>
                  <a:pt x="5434" y="153676"/>
                </a:lnTo>
                <a:lnTo>
                  <a:pt x="0" y="128284"/>
                </a:lnTo>
                <a:cubicBezTo>
                  <a:pt x="0" y="57435"/>
                  <a:pt x="60877" y="0"/>
                  <a:pt x="13597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762D20-D259-435A-A51B-B9B70ED6DEBB}"/>
              </a:ext>
            </a:extLst>
          </p:cNvPr>
          <p:cNvCxnSpPr/>
          <p:nvPr/>
        </p:nvCxnSpPr>
        <p:spPr>
          <a:xfrm flipV="1">
            <a:off x="6240479" y="5872697"/>
            <a:ext cx="296933" cy="138089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DCF5112-7629-4442-8A31-1867C0F6D496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BAF6B8-DAB0-4E3B-88CA-6FD449A181AB}"/>
              </a:ext>
            </a:extLst>
          </p:cNvPr>
          <p:cNvCxnSpPr>
            <a:cxnSpLocks/>
          </p:cNvCxnSpPr>
          <p:nvPr/>
        </p:nvCxnSpPr>
        <p:spPr>
          <a:xfrm flipH="1">
            <a:off x="6167423" y="5970706"/>
            <a:ext cx="144480" cy="69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ttsMP3.com_VoiceText_2024-11-29_17-54-17">
            <a:hlinkClick r:id="" action="ppaction://media"/>
            <a:extLst>
              <a:ext uri="{FF2B5EF4-FFF2-40B4-BE49-F238E27FC236}">
                <a16:creationId xmlns:a16="http://schemas.microsoft.com/office/drawing/2014/main" id="{5CFE88B0-0933-4F03-B0D0-B48D35B54C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7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9"/>
                  <a:chOff x="6674902" y="3408858"/>
                  <a:chExt cx="1561127" cy="294939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7"/>
                    <a:chOff x="5679564" y="966332"/>
                    <a:chExt cx="1959935" cy="4776617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7" y="4627705"/>
                      <a:ext cx="179149" cy="92975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7"/>
                      <a:ext cx="518714" cy="185492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0185" y="1814183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70605" y="1806802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mouthmia">
            <a:hlinkClick r:id="" action="ppaction://media"/>
            <a:extLst>
              <a:ext uri="{FF2B5EF4-FFF2-40B4-BE49-F238E27FC236}">
                <a16:creationId xmlns:a16="http://schemas.microsoft.com/office/drawing/2014/main" id="{C4A18B1B-003D-4B23-8AC1-C4C6E7A083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6086093" y="3747268"/>
            <a:ext cx="233415" cy="15561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ttsMP3.com_VoiceText_2024-11-29_18-2-16">
            <a:hlinkClick r:id="" action="ppaction://media"/>
            <a:extLst>
              <a:ext uri="{FF2B5EF4-FFF2-40B4-BE49-F238E27FC236}">
                <a16:creationId xmlns:a16="http://schemas.microsoft.com/office/drawing/2014/main" id="{7E3EE3EE-C91F-47FB-AC73-5A5D9D66D8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5783" y="37291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C42239-8ADC-4E70-A9C1-7241F5F00AC3}"/>
              </a:ext>
            </a:extLst>
          </p:cNvPr>
          <p:cNvGrpSpPr/>
          <p:nvPr/>
        </p:nvGrpSpPr>
        <p:grpSpPr>
          <a:xfrm>
            <a:off x="4674017" y="1922209"/>
            <a:ext cx="2910136" cy="5709147"/>
            <a:chOff x="4090186" y="2673009"/>
            <a:chExt cx="1511076" cy="296445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3F05CD8-0CB6-4011-AA6E-68E32000972B}"/>
                </a:ext>
              </a:extLst>
            </p:cNvPr>
            <p:cNvGrpSpPr/>
            <p:nvPr/>
          </p:nvGrpSpPr>
          <p:grpSpPr>
            <a:xfrm>
              <a:off x="4090186" y="2673009"/>
              <a:ext cx="1511076" cy="2964450"/>
              <a:chOff x="4010629" y="3333505"/>
              <a:chExt cx="1832728" cy="3388452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954D8B9-800A-4443-87C3-A70F8744B197}"/>
                  </a:ext>
                </a:extLst>
              </p:cNvPr>
              <p:cNvGrpSpPr/>
              <p:nvPr/>
            </p:nvGrpSpPr>
            <p:grpSpPr>
              <a:xfrm>
                <a:off x="4175189" y="3333505"/>
                <a:ext cx="1534956" cy="3388452"/>
                <a:chOff x="4249027" y="2007973"/>
                <a:chExt cx="2137690" cy="4719006"/>
              </a:xfrm>
            </p:grpSpPr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F218F83C-AF30-406C-A295-27787614511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9342C8F-2E3C-466A-99AC-A5D503CCAA00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EE3A23F3-0990-40D9-8683-526A760A0338}"/>
                    </a:ext>
                  </a:extLst>
                </p:cNvPr>
                <p:cNvGrpSpPr/>
                <p:nvPr/>
              </p:nvGrpSpPr>
              <p:grpSpPr>
                <a:xfrm>
                  <a:off x="4249027" y="2007973"/>
                  <a:ext cx="2137690" cy="1960319"/>
                  <a:chOff x="2433554" y="1569502"/>
                  <a:chExt cx="1329516" cy="1219200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49DDE465-A1E8-455E-A5A5-2ED11104DC03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657BD7A5-35EC-444A-A165-5ADAEC246987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C16E68C1-154E-49F1-AFAE-023530381120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908B1C4C-4479-4A38-80DD-B6F553416855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AF67AAC-F764-48D0-9425-508F61B07EF4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43D6EE64-A3B2-4A14-98BE-4E63DBAD3734}"/>
                      </a:ext>
                    </a:extLst>
                  </p:cNvPr>
                  <p:cNvSpPr/>
                  <p:nvPr/>
                </p:nvSpPr>
                <p:spPr>
                  <a:xfrm>
                    <a:off x="3232152" y="2217892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409128C-E640-422F-A9A7-FA0A04215C84}"/>
                      </a:ext>
                    </a:extLst>
                  </p:cNvPr>
                  <p:cNvSpPr/>
                  <p:nvPr/>
                </p:nvSpPr>
                <p:spPr>
                  <a:xfrm>
                    <a:off x="3262781" y="229640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9B7977F2-9341-4A91-A89D-482BE2B58318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3D0155E2-6111-41DF-9B00-F6EFF15DA9B8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A3578FA1-F4FE-49D6-8306-CD2DB0B239D3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48997" y="2449993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325FC23-91F3-4590-8BEE-DD9FEA467B8D}"/>
                      </a:ext>
                    </a:extLst>
                  </p:cNvPr>
                  <p:cNvSpPr/>
                  <p:nvPr/>
                </p:nvSpPr>
                <p:spPr>
                  <a:xfrm>
                    <a:off x="2856269" y="2222815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5919F75E-766B-49BF-898D-1E0D3EA4F131}"/>
                      </a:ext>
                    </a:extLst>
                  </p:cNvPr>
                  <p:cNvSpPr/>
                  <p:nvPr/>
                </p:nvSpPr>
                <p:spPr>
                  <a:xfrm>
                    <a:off x="2893963" y="2296400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75440A0E-EDE0-4E5B-8C34-CA366441D4B9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D0C55635-C385-4934-A632-8505DB888ED6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: Top Corners Rounded 138">
                  <a:extLst>
                    <a:ext uri="{FF2B5EF4-FFF2-40B4-BE49-F238E27FC236}">
                      <a16:creationId xmlns:a16="http://schemas.microsoft.com/office/drawing/2014/main" id="{AFF5B9AC-863F-4157-B0BF-B1413DB05308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: Top Corners Rounded 139">
                  <a:extLst>
                    <a:ext uri="{FF2B5EF4-FFF2-40B4-BE49-F238E27FC236}">
                      <a16:creationId xmlns:a16="http://schemas.microsoft.com/office/drawing/2014/main" id="{15799DF8-3D6A-4AA0-9F72-DA894DE4C185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5CF2DA7-1E90-43B8-8CBE-DA61C74D48AE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501115" y="4035132"/>
                  <a:ext cx="1629373" cy="1121673"/>
                  <a:chOff x="-351211" y="2876076"/>
                  <a:chExt cx="1629373" cy="1121673"/>
                </a:xfrm>
              </p:grpSpPr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6F9AA53E-46DD-4374-83E7-47E57217A11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51211" y="3350011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: Rounded Corners 143">
                    <a:extLst>
                      <a:ext uri="{FF2B5EF4-FFF2-40B4-BE49-F238E27FC236}">
                        <a16:creationId xmlns:a16="http://schemas.microsoft.com/office/drawing/2014/main" id="{E1933911-AB36-4F77-9BB1-DBC54B7BE1EC}"/>
                      </a:ext>
                    </a:extLst>
                  </p:cNvPr>
                  <p:cNvSpPr/>
                  <p:nvPr/>
                </p:nvSpPr>
                <p:spPr>
                  <a:xfrm rot="245643">
                    <a:off x="1067480" y="3212100"/>
                    <a:ext cx="197794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47F591DB-67AA-4760-8577-A09BE9FAB701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B59D249E-4601-42EE-AC81-94B26889D6DA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A56229C-C192-4334-8812-0BCB50E0D7F5}"/>
                  </a:ext>
                </a:extLst>
              </p:cNvPr>
              <p:cNvSpPr/>
              <p:nvPr/>
            </p:nvSpPr>
            <p:spPr>
              <a:xfrm>
                <a:off x="4010629" y="3906132"/>
                <a:ext cx="1832728" cy="77744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086541A-BF4F-4B40-8DB2-7E01F14A6618}"/>
                </a:ext>
              </a:extLst>
            </p:cNvPr>
            <p:cNvSpPr/>
            <p:nvPr/>
          </p:nvSpPr>
          <p:spPr>
            <a:xfrm rot="20633112">
              <a:off x="5192853" y="4535307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77838" y="3792554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DEE445-3663-40A8-B916-26C22737715C}"/>
              </a:ext>
            </a:extLst>
          </p:cNvPr>
          <p:cNvSpPr/>
          <p:nvPr/>
        </p:nvSpPr>
        <p:spPr>
          <a:xfrm flipV="1">
            <a:off x="5571691" y="5873355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0F0CC-36D1-482E-96E1-2EE7CC4B8B62}"/>
              </a:ext>
            </a:extLst>
          </p:cNvPr>
          <p:cNvGrpSpPr/>
          <p:nvPr/>
        </p:nvGrpSpPr>
        <p:grpSpPr>
          <a:xfrm flipH="1">
            <a:off x="5590761" y="5802017"/>
            <a:ext cx="369989" cy="167983"/>
            <a:chOff x="6167423" y="5872697"/>
            <a:chExt cx="369989" cy="16798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3A603E-8E76-4FB8-B1F8-BC83D830D20D}"/>
                </a:ext>
              </a:extLst>
            </p:cNvPr>
            <p:cNvCxnSpPr/>
            <p:nvPr/>
          </p:nvCxnSpPr>
          <p:spPr>
            <a:xfrm flipV="1">
              <a:off x="6240479" y="5872697"/>
              <a:ext cx="296933" cy="13808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526DE9-DFDD-4E1B-B898-D78A5008C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7423" y="5970706"/>
              <a:ext cx="144480" cy="699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E6BF640-FFF5-4BB7-92A4-D57606AE2EAB}"/>
              </a:ext>
            </a:extLst>
          </p:cNvPr>
          <p:cNvSpPr/>
          <p:nvPr/>
        </p:nvSpPr>
        <p:spPr>
          <a:xfrm rot="21158665" flipH="1">
            <a:off x="5343652" y="5527390"/>
            <a:ext cx="326809" cy="445030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1B8B0D-0703-4D26-BA47-971EC365EB84}"/>
              </a:ext>
            </a:extLst>
          </p:cNvPr>
          <p:cNvSpPr/>
          <p:nvPr/>
        </p:nvSpPr>
        <p:spPr>
          <a:xfrm>
            <a:off x="5949094" y="5905500"/>
            <a:ext cx="245440" cy="190829"/>
          </a:xfrm>
          <a:custGeom>
            <a:avLst/>
            <a:gdLst>
              <a:gd name="connsiteX0" fmla="*/ 29431 w 245440"/>
              <a:gd name="connsiteY0" fmla="*/ 79375 h 190829"/>
              <a:gd name="connsiteX1" fmla="*/ 13556 w 245440"/>
              <a:gd name="connsiteY1" fmla="*/ 101600 h 190829"/>
              <a:gd name="connsiteX2" fmla="*/ 10381 w 245440"/>
              <a:gd name="connsiteY2" fmla="*/ 114300 h 190829"/>
              <a:gd name="connsiteX3" fmla="*/ 4031 w 245440"/>
              <a:gd name="connsiteY3" fmla="*/ 180975 h 190829"/>
              <a:gd name="connsiteX4" fmla="*/ 856 w 245440"/>
              <a:gd name="connsiteY4" fmla="*/ 190500 h 190829"/>
              <a:gd name="connsiteX5" fmla="*/ 10381 w 245440"/>
              <a:gd name="connsiteY5" fmla="*/ 184150 h 190829"/>
              <a:gd name="connsiteX6" fmla="*/ 19906 w 245440"/>
              <a:gd name="connsiteY6" fmla="*/ 171450 h 190829"/>
              <a:gd name="connsiteX7" fmla="*/ 29431 w 245440"/>
              <a:gd name="connsiteY7" fmla="*/ 152400 h 190829"/>
              <a:gd name="connsiteX8" fmla="*/ 35781 w 245440"/>
              <a:gd name="connsiteY8" fmla="*/ 133350 h 190829"/>
              <a:gd name="connsiteX9" fmla="*/ 42131 w 245440"/>
              <a:gd name="connsiteY9" fmla="*/ 107950 h 190829"/>
              <a:gd name="connsiteX10" fmla="*/ 48481 w 245440"/>
              <a:gd name="connsiteY10" fmla="*/ 88900 h 190829"/>
              <a:gd name="connsiteX11" fmla="*/ 67531 w 245440"/>
              <a:gd name="connsiteY11" fmla="*/ 79375 h 190829"/>
              <a:gd name="connsiteX12" fmla="*/ 86581 w 245440"/>
              <a:gd name="connsiteY12" fmla="*/ 66675 h 190829"/>
              <a:gd name="connsiteX13" fmla="*/ 96106 w 245440"/>
              <a:gd name="connsiteY13" fmla="*/ 73025 h 190829"/>
              <a:gd name="connsiteX14" fmla="*/ 86581 w 245440"/>
              <a:gd name="connsiteY14" fmla="*/ 79375 h 190829"/>
              <a:gd name="connsiteX15" fmla="*/ 73881 w 245440"/>
              <a:gd name="connsiteY15" fmla="*/ 98425 h 190829"/>
              <a:gd name="connsiteX16" fmla="*/ 58006 w 245440"/>
              <a:gd name="connsiteY16" fmla="*/ 120650 h 190829"/>
              <a:gd name="connsiteX17" fmla="*/ 61181 w 245440"/>
              <a:gd name="connsiteY17" fmla="*/ 139700 h 190829"/>
              <a:gd name="connsiteX18" fmla="*/ 64356 w 245440"/>
              <a:gd name="connsiteY18" fmla="*/ 130175 h 190829"/>
              <a:gd name="connsiteX19" fmla="*/ 67531 w 245440"/>
              <a:gd name="connsiteY19" fmla="*/ 117475 h 190829"/>
              <a:gd name="connsiteX20" fmla="*/ 73881 w 245440"/>
              <a:gd name="connsiteY20" fmla="*/ 107950 h 190829"/>
              <a:gd name="connsiteX21" fmla="*/ 77056 w 245440"/>
              <a:gd name="connsiteY21" fmla="*/ 98425 h 190829"/>
              <a:gd name="connsiteX22" fmla="*/ 96106 w 245440"/>
              <a:gd name="connsiteY22" fmla="*/ 88900 h 190829"/>
              <a:gd name="connsiteX23" fmla="*/ 134206 w 245440"/>
              <a:gd name="connsiteY23" fmla="*/ 95250 h 190829"/>
              <a:gd name="connsiteX24" fmla="*/ 140556 w 245440"/>
              <a:gd name="connsiteY24" fmla="*/ 85725 h 190829"/>
              <a:gd name="connsiteX25" fmla="*/ 137381 w 245440"/>
              <a:gd name="connsiteY25" fmla="*/ 76200 h 190829"/>
              <a:gd name="connsiteX26" fmla="*/ 115156 w 245440"/>
              <a:gd name="connsiteY26" fmla="*/ 95250 h 190829"/>
              <a:gd name="connsiteX27" fmla="*/ 118331 w 245440"/>
              <a:gd name="connsiteY27" fmla="*/ 139700 h 190829"/>
              <a:gd name="connsiteX28" fmla="*/ 131031 w 245440"/>
              <a:gd name="connsiteY28" fmla="*/ 146050 h 190829"/>
              <a:gd name="connsiteX29" fmla="*/ 150081 w 245440"/>
              <a:gd name="connsiteY29" fmla="*/ 158750 h 190829"/>
              <a:gd name="connsiteX30" fmla="*/ 194531 w 245440"/>
              <a:gd name="connsiteY30" fmla="*/ 155575 h 190829"/>
              <a:gd name="connsiteX31" fmla="*/ 207231 w 245440"/>
              <a:gd name="connsiteY31" fmla="*/ 149225 h 190829"/>
              <a:gd name="connsiteX32" fmla="*/ 238981 w 245440"/>
              <a:gd name="connsiteY32" fmla="*/ 133350 h 190829"/>
              <a:gd name="connsiteX33" fmla="*/ 245331 w 245440"/>
              <a:gd name="connsiteY33" fmla="*/ 123825 h 190829"/>
              <a:gd name="connsiteX34" fmla="*/ 235806 w 245440"/>
              <a:gd name="connsiteY34" fmla="*/ 120650 h 190829"/>
              <a:gd name="connsiteX35" fmla="*/ 197706 w 245440"/>
              <a:gd name="connsiteY35" fmla="*/ 114300 h 190829"/>
              <a:gd name="connsiteX36" fmla="*/ 169131 w 245440"/>
              <a:gd name="connsiteY36" fmla="*/ 101600 h 190829"/>
              <a:gd name="connsiteX37" fmla="*/ 232631 w 245440"/>
              <a:gd name="connsiteY37" fmla="*/ 95250 h 190829"/>
              <a:gd name="connsiteX38" fmla="*/ 210406 w 245440"/>
              <a:gd name="connsiteY38" fmla="*/ 111125 h 190829"/>
              <a:gd name="connsiteX39" fmla="*/ 197706 w 245440"/>
              <a:gd name="connsiteY39" fmla="*/ 117475 h 190829"/>
              <a:gd name="connsiteX40" fmla="*/ 181831 w 245440"/>
              <a:gd name="connsiteY40" fmla="*/ 136525 h 190829"/>
              <a:gd name="connsiteX41" fmla="*/ 162781 w 245440"/>
              <a:gd name="connsiteY41" fmla="*/ 111125 h 190829"/>
              <a:gd name="connsiteX42" fmla="*/ 159606 w 245440"/>
              <a:gd name="connsiteY42" fmla="*/ 123825 h 190829"/>
              <a:gd name="connsiteX43" fmla="*/ 153256 w 245440"/>
              <a:gd name="connsiteY43" fmla="*/ 133350 h 190829"/>
              <a:gd name="connsiteX44" fmla="*/ 150081 w 245440"/>
              <a:gd name="connsiteY44" fmla="*/ 142875 h 190829"/>
              <a:gd name="connsiteX45" fmla="*/ 143731 w 245440"/>
              <a:gd name="connsiteY45" fmla="*/ 152400 h 190829"/>
              <a:gd name="connsiteX46" fmla="*/ 140556 w 245440"/>
              <a:gd name="connsiteY46" fmla="*/ 161925 h 190829"/>
              <a:gd name="connsiteX47" fmla="*/ 124681 w 245440"/>
              <a:gd name="connsiteY47" fmla="*/ 184150 h 190829"/>
              <a:gd name="connsiteX48" fmla="*/ 115156 w 245440"/>
              <a:gd name="connsiteY48" fmla="*/ 190500 h 190829"/>
              <a:gd name="connsiteX49" fmla="*/ 131031 w 245440"/>
              <a:gd name="connsiteY49" fmla="*/ 158750 h 190829"/>
              <a:gd name="connsiteX50" fmla="*/ 140556 w 245440"/>
              <a:gd name="connsiteY50" fmla="*/ 127000 h 190829"/>
              <a:gd name="connsiteX51" fmla="*/ 162781 w 245440"/>
              <a:gd name="connsiteY51" fmla="*/ 95250 h 190829"/>
              <a:gd name="connsiteX52" fmla="*/ 181831 w 245440"/>
              <a:gd name="connsiteY52" fmla="*/ 73025 h 190829"/>
              <a:gd name="connsiteX53" fmla="*/ 191356 w 245440"/>
              <a:gd name="connsiteY53" fmla="*/ 44450 h 190829"/>
              <a:gd name="connsiteX54" fmla="*/ 194531 w 245440"/>
              <a:gd name="connsiteY54" fmla="*/ 34925 h 190829"/>
              <a:gd name="connsiteX55" fmla="*/ 200881 w 245440"/>
              <a:gd name="connsiteY55" fmla="*/ 25400 h 190829"/>
              <a:gd name="connsiteX56" fmla="*/ 204056 w 245440"/>
              <a:gd name="connsiteY56" fmla="*/ 0 h 19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5440" h="190829">
                <a:moveTo>
                  <a:pt x="29431" y="79375"/>
                </a:moveTo>
                <a:cubicBezTo>
                  <a:pt x="24139" y="86783"/>
                  <a:pt x="17916" y="93608"/>
                  <a:pt x="13556" y="101600"/>
                </a:cubicBezTo>
                <a:cubicBezTo>
                  <a:pt x="11466" y="105431"/>
                  <a:pt x="11162" y="110007"/>
                  <a:pt x="10381" y="114300"/>
                </a:cubicBezTo>
                <a:cubicBezTo>
                  <a:pt x="4318" y="147645"/>
                  <a:pt x="9301" y="136176"/>
                  <a:pt x="4031" y="180975"/>
                </a:cubicBezTo>
                <a:cubicBezTo>
                  <a:pt x="3640" y="184299"/>
                  <a:pt x="-2137" y="189003"/>
                  <a:pt x="856" y="190500"/>
                </a:cubicBezTo>
                <a:cubicBezTo>
                  <a:pt x="4269" y="192207"/>
                  <a:pt x="7683" y="186848"/>
                  <a:pt x="10381" y="184150"/>
                </a:cubicBezTo>
                <a:cubicBezTo>
                  <a:pt x="14123" y="180408"/>
                  <a:pt x="16731" y="175683"/>
                  <a:pt x="19906" y="171450"/>
                </a:cubicBezTo>
                <a:cubicBezTo>
                  <a:pt x="31485" y="136712"/>
                  <a:pt x="13018" y="189329"/>
                  <a:pt x="29431" y="152400"/>
                </a:cubicBezTo>
                <a:cubicBezTo>
                  <a:pt x="32149" y="146283"/>
                  <a:pt x="33664" y="139700"/>
                  <a:pt x="35781" y="133350"/>
                </a:cubicBezTo>
                <a:cubicBezTo>
                  <a:pt x="45415" y="104449"/>
                  <a:pt x="30637" y="150095"/>
                  <a:pt x="42131" y="107950"/>
                </a:cubicBezTo>
                <a:cubicBezTo>
                  <a:pt x="43892" y="101492"/>
                  <a:pt x="42912" y="92613"/>
                  <a:pt x="48481" y="88900"/>
                </a:cubicBezTo>
                <a:cubicBezTo>
                  <a:pt x="60791" y="80694"/>
                  <a:pt x="54386" y="83757"/>
                  <a:pt x="67531" y="79375"/>
                </a:cubicBezTo>
                <a:cubicBezTo>
                  <a:pt x="71496" y="75410"/>
                  <a:pt x="78704" y="65362"/>
                  <a:pt x="86581" y="66675"/>
                </a:cubicBezTo>
                <a:cubicBezTo>
                  <a:pt x="90345" y="67302"/>
                  <a:pt x="92931" y="70908"/>
                  <a:pt x="96106" y="73025"/>
                </a:cubicBezTo>
                <a:cubicBezTo>
                  <a:pt x="92931" y="75142"/>
                  <a:pt x="89094" y="76503"/>
                  <a:pt x="86581" y="79375"/>
                </a:cubicBezTo>
                <a:cubicBezTo>
                  <a:pt x="81555" y="85118"/>
                  <a:pt x="78460" y="92320"/>
                  <a:pt x="73881" y="98425"/>
                </a:cubicBezTo>
                <a:cubicBezTo>
                  <a:pt x="62066" y="114178"/>
                  <a:pt x="67291" y="106722"/>
                  <a:pt x="58006" y="120650"/>
                </a:cubicBezTo>
                <a:cubicBezTo>
                  <a:pt x="59064" y="127000"/>
                  <a:pt x="57610" y="134344"/>
                  <a:pt x="61181" y="139700"/>
                </a:cubicBezTo>
                <a:cubicBezTo>
                  <a:pt x="63037" y="142485"/>
                  <a:pt x="63437" y="133393"/>
                  <a:pt x="64356" y="130175"/>
                </a:cubicBezTo>
                <a:cubicBezTo>
                  <a:pt x="65555" y="125979"/>
                  <a:pt x="65812" y="121486"/>
                  <a:pt x="67531" y="117475"/>
                </a:cubicBezTo>
                <a:cubicBezTo>
                  <a:pt x="69034" y="113968"/>
                  <a:pt x="72174" y="111363"/>
                  <a:pt x="73881" y="107950"/>
                </a:cubicBezTo>
                <a:cubicBezTo>
                  <a:pt x="75378" y="104957"/>
                  <a:pt x="74965" y="101038"/>
                  <a:pt x="77056" y="98425"/>
                </a:cubicBezTo>
                <a:cubicBezTo>
                  <a:pt x="81532" y="92830"/>
                  <a:pt x="89831" y="90992"/>
                  <a:pt x="96106" y="88900"/>
                </a:cubicBezTo>
                <a:cubicBezTo>
                  <a:pt x="110100" y="94897"/>
                  <a:pt x="119260" y="103791"/>
                  <a:pt x="134206" y="95250"/>
                </a:cubicBezTo>
                <a:cubicBezTo>
                  <a:pt x="137519" y="93357"/>
                  <a:pt x="138439" y="88900"/>
                  <a:pt x="140556" y="85725"/>
                </a:cubicBezTo>
                <a:cubicBezTo>
                  <a:pt x="139498" y="82550"/>
                  <a:pt x="140694" y="76673"/>
                  <a:pt x="137381" y="76200"/>
                </a:cubicBezTo>
                <a:cubicBezTo>
                  <a:pt x="116857" y="73268"/>
                  <a:pt x="118217" y="83007"/>
                  <a:pt x="115156" y="95250"/>
                </a:cubicBezTo>
                <a:cubicBezTo>
                  <a:pt x="116214" y="110067"/>
                  <a:pt x="113900" y="125522"/>
                  <a:pt x="118331" y="139700"/>
                </a:cubicBezTo>
                <a:cubicBezTo>
                  <a:pt x="119743" y="144218"/>
                  <a:pt x="126972" y="143615"/>
                  <a:pt x="131031" y="146050"/>
                </a:cubicBezTo>
                <a:cubicBezTo>
                  <a:pt x="137575" y="149977"/>
                  <a:pt x="150081" y="158750"/>
                  <a:pt x="150081" y="158750"/>
                </a:cubicBezTo>
                <a:cubicBezTo>
                  <a:pt x="164898" y="157692"/>
                  <a:pt x="179879" y="158017"/>
                  <a:pt x="194531" y="155575"/>
                </a:cubicBezTo>
                <a:cubicBezTo>
                  <a:pt x="199200" y="154797"/>
                  <a:pt x="203094" y="151524"/>
                  <a:pt x="207231" y="149225"/>
                </a:cubicBezTo>
                <a:cubicBezTo>
                  <a:pt x="233925" y="134395"/>
                  <a:pt x="211898" y="144183"/>
                  <a:pt x="238981" y="133350"/>
                </a:cubicBezTo>
                <a:cubicBezTo>
                  <a:pt x="241098" y="130175"/>
                  <a:pt x="246256" y="127527"/>
                  <a:pt x="245331" y="123825"/>
                </a:cubicBezTo>
                <a:cubicBezTo>
                  <a:pt x="244519" y="120578"/>
                  <a:pt x="239024" y="121569"/>
                  <a:pt x="235806" y="120650"/>
                </a:cubicBezTo>
                <a:cubicBezTo>
                  <a:pt x="219490" y="115988"/>
                  <a:pt x="218320" y="116877"/>
                  <a:pt x="197706" y="114300"/>
                </a:cubicBezTo>
                <a:cubicBezTo>
                  <a:pt x="175036" y="106743"/>
                  <a:pt x="184225" y="111663"/>
                  <a:pt x="169131" y="101600"/>
                </a:cubicBezTo>
                <a:cubicBezTo>
                  <a:pt x="177980" y="75052"/>
                  <a:pt x="173135" y="79385"/>
                  <a:pt x="232631" y="95250"/>
                </a:cubicBezTo>
                <a:cubicBezTo>
                  <a:pt x="233793" y="95560"/>
                  <a:pt x="212137" y="110136"/>
                  <a:pt x="210406" y="111125"/>
                </a:cubicBezTo>
                <a:cubicBezTo>
                  <a:pt x="206297" y="113473"/>
                  <a:pt x="201557" y="114724"/>
                  <a:pt x="197706" y="117475"/>
                </a:cubicBezTo>
                <a:cubicBezTo>
                  <a:pt x="189928" y="123031"/>
                  <a:pt x="186894" y="128930"/>
                  <a:pt x="181831" y="136525"/>
                </a:cubicBezTo>
                <a:cubicBezTo>
                  <a:pt x="146603" y="129479"/>
                  <a:pt x="183381" y="142025"/>
                  <a:pt x="162781" y="111125"/>
                </a:cubicBezTo>
                <a:cubicBezTo>
                  <a:pt x="160360" y="107494"/>
                  <a:pt x="161325" y="119814"/>
                  <a:pt x="159606" y="123825"/>
                </a:cubicBezTo>
                <a:cubicBezTo>
                  <a:pt x="158103" y="127332"/>
                  <a:pt x="154963" y="129937"/>
                  <a:pt x="153256" y="133350"/>
                </a:cubicBezTo>
                <a:cubicBezTo>
                  <a:pt x="151759" y="136343"/>
                  <a:pt x="151578" y="139882"/>
                  <a:pt x="150081" y="142875"/>
                </a:cubicBezTo>
                <a:cubicBezTo>
                  <a:pt x="148374" y="146288"/>
                  <a:pt x="145438" y="148987"/>
                  <a:pt x="143731" y="152400"/>
                </a:cubicBezTo>
                <a:cubicBezTo>
                  <a:pt x="142234" y="155393"/>
                  <a:pt x="142053" y="158932"/>
                  <a:pt x="140556" y="161925"/>
                </a:cubicBezTo>
                <a:cubicBezTo>
                  <a:pt x="138753" y="165531"/>
                  <a:pt x="126119" y="182712"/>
                  <a:pt x="124681" y="184150"/>
                </a:cubicBezTo>
                <a:cubicBezTo>
                  <a:pt x="121983" y="186848"/>
                  <a:pt x="118331" y="188383"/>
                  <a:pt x="115156" y="190500"/>
                </a:cubicBezTo>
                <a:cubicBezTo>
                  <a:pt x="120448" y="179917"/>
                  <a:pt x="128161" y="170229"/>
                  <a:pt x="131031" y="158750"/>
                </a:cubicBezTo>
                <a:cubicBezTo>
                  <a:pt x="132750" y="151875"/>
                  <a:pt x="137550" y="131294"/>
                  <a:pt x="140556" y="127000"/>
                </a:cubicBezTo>
                <a:cubicBezTo>
                  <a:pt x="147964" y="116417"/>
                  <a:pt x="153646" y="104385"/>
                  <a:pt x="162781" y="95250"/>
                </a:cubicBezTo>
                <a:cubicBezTo>
                  <a:pt x="176048" y="81983"/>
                  <a:pt x="169612" y="89317"/>
                  <a:pt x="181831" y="73025"/>
                </a:cubicBezTo>
                <a:lnTo>
                  <a:pt x="191356" y="44450"/>
                </a:lnTo>
                <a:cubicBezTo>
                  <a:pt x="192414" y="41275"/>
                  <a:pt x="192675" y="37710"/>
                  <a:pt x="194531" y="34925"/>
                </a:cubicBezTo>
                <a:lnTo>
                  <a:pt x="200881" y="25400"/>
                </a:lnTo>
                <a:cubicBezTo>
                  <a:pt x="204206" y="2127"/>
                  <a:pt x="204056" y="10659"/>
                  <a:pt x="20405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210EC-1DA4-4069-8C93-9C5473E63E5A}"/>
              </a:ext>
            </a:extLst>
          </p:cNvPr>
          <p:cNvSpPr/>
          <p:nvPr/>
        </p:nvSpPr>
        <p:spPr>
          <a:xfrm flipH="1">
            <a:off x="6072752" y="59060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ttsMP3.com_VoiceText_2024-11-29_18-3-30">
            <a:hlinkClick r:id="" action="ppaction://media"/>
            <a:extLst>
              <a:ext uri="{FF2B5EF4-FFF2-40B4-BE49-F238E27FC236}">
                <a16:creationId xmlns:a16="http://schemas.microsoft.com/office/drawing/2014/main" id="{4BD88E72-738D-41BD-A570-8222CB3009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A63DA51-58C4-4BF1-B81A-DA1FE15C39C4}"/>
              </a:ext>
            </a:extLst>
          </p:cNvPr>
          <p:cNvSpPr/>
          <p:nvPr/>
        </p:nvSpPr>
        <p:spPr>
          <a:xfrm rot="5400000">
            <a:off x="5626565" y="1209191"/>
            <a:ext cx="1054813" cy="2437311"/>
          </a:xfrm>
          <a:custGeom>
            <a:avLst/>
            <a:gdLst>
              <a:gd name="connsiteX0" fmla="*/ 0 w 1054813"/>
              <a:gd name="connsiteY0" fmla="*/ 1075667 h 2151333"/>
              <a:gd name="connsiteX1" fmla="*/ 946833 w 1054813"/>
              <a:gd name="connsiteY1" fmla="*/ 15046 h 2151333"/>
              <a:gd name="connsiteX2" fmla="*/ 1054813 w 1054813"/>
              <a:gd name="connsiteY2" fmla="*/ 0 h 2151333"/>
              <a:gd name="connsiteX3" fmla="*/ 1054813 w 1054813"/>
              <a:gd name="connsiteY3" fmla="*/ 2151333 h 2151333"/>
              <a:gd name="connsiteX4" fmla="*/ 946833 w 1054813"/>
              <a:gd name="connsiteY4" fmla="*/ 2136288 h 2151333"/>
              <a:gd name="connsiteX5" fmla="*/ 0 w 1054813"/>
              <a:gd name="connsiteY5" fmla="*/ 1075667 h 215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4813" h="2151333">
                <a:moveTo>
                  <a:pt x="0" y="1075667"/>
                </a:moveTo>
                <a:cubicBezTo>
                  <a:pt x="0" y="552494"/>
                  <a:pt x="406477" y="115996"/>
                  <a:pt x="946833" y="15046"/>
                </a:cubicBezTo>
                <a:lnTo>
                  <a:pt x="1054813" y="0"/>
                </a:lnTo>
                <a:lnTo>
                  <a:pt x="1054813" y="2151333"/>
                </a:lnTo>
                <a:lnTo>
                  <a:pt x="946833" y="2136288"/>
                </a:lnTo>
                <a:cubicBezTo>
                  <a:pt x="406477" y="2035338"/>
                  <a:pt x="0" y="1598840"/>
                  <a:pt x="0" y="107566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908" y="3437360"/>
                        <a:ext cx="1184268" cy="2920897"/>
                        <a:chOff x="5702834" y="966332"/>
                        <a:chExt cx="1936665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834" y="3064843"/>
                          <a:ext cx="321584" cy="1106030"/>
                          <a:chOff x="1030836" y="2860704"/>
                          <a:chExt cx="321584" cy="110603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512">
                            <a:off x="1030836" y="328470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154292" y="3063425"/>
                          <a:ext cx="409373" cy="984307"/>
                          <a:chOff x="7234486" y="3121001"/>
                          <a:chExt cx="380850" cy="1029587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364995">
                            <a:off x="7234486" y="3547856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9518" y="26300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269" y="2618475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955379" y="5649037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1DFE0D-8490-4EBF-93E9-1CBCB0613F50}"/>
              </a:ext>
            </a:extLst>
          </p:cNvPr>
          <p:cNvSpPr/>
          <p:nvPr/>
        </p:nvSpPr>
        <p:spPr>
          <a:xfrm flipV="1">
            <a:off x="5518369" y="5871936"/>
            <a:ext cx="1022194" cy="551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00123456789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1737008">
            <a:off x="6450310" y="564111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tsMP3.com_VoiceText_2024-11-29_18-20-15">
            <a:hlinkClick r:id="" action="ppaction://media"/>
            <a:extLst>
              <a:ext uri="{FF2B5EF4-FFF2-40B4-BE49-F238E27FC236}">
                <a16:creationId xmlns:a16="http://schemas.microsoft.com/office/drawing/2014/main" id="{0FF0CB8E-85F2-4156-878F-D6C012B256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9F1ED-3179-4BF1-8BAE-F799DBED1982}"/>
              </a:ext>
            </a:extLst>
          </p:cNvPr>
          <p:cNvSpPr/>
          <p:nvPr/>
        </p:nvSpPr>
        <p:spPr>
          <a:xfrm>
            <a:off x="-212035" y="-145774"/>
            <a:ext cx="12960626" cy="732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74929-D83F-408A-92A4-E713D7AB5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D00D80-5B3D-4AC8-BEC3-5F37D31225E2}"/>
              </a:ext>
            </a:extLst>
          </p:cNvPr>
          <p:cNvGrpSpPr/>
          <p:nvPr/>
        </p:nvGrpSpPr>
        <p:grpSpPr>
          <a:xfrm>
            <a:off x="2344040" y="2003508"/>
            <a:ext cx="904955" cy="2010254"/>
            <a:chOff x="6846095" y="3702540"/>
            <a:chExt cx="1339881" cy="297639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79C36B-20A1-4D91-B5D2-A129B2BD0489}"/>
                </a:ext>
              </a:extLst>
            </p:cNvPr>
            <p:cNvSpPr/>
            <p:nvPr/>
          </p:nvSpPr>
          <p:spPr>
            <a:xfrm rot="16200000">
              <a:off x="6871037" y="4380823"/>
              <a:ext cx="1531445" cy="17487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8" h="152858">
                  <a:moveTo>
                    <a:pt x="76203" y="0"/>
                  </a:moveTo>
                  <a:lnTo>
                    <a:pt x="1304929" y="14288"/>
                  </a:lnTo>
                  <a:cubicBezTo>
                    <a:pt x="1443323" y="46706"/>
                    <a:pt x="1395937" y="154208"/>
                    <a:pt x="1356331" y="152846"/>
                  </a:cubicBezTo>
                  <a:cubicBezTo>
                    <a:pt x="1126937" y="143321"/>
                    <a:pt x="199231" y="163974"/>
                    <a:pt x="0" y="133144"/>
                  </a:cubicBezTo>
                  <a:lnTo>
                    <a:pt x="762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B61847-1E5B-4444-B877-22C14B2F429A}"/>
                </a:ext>
              </a:extLst>
            </p:cNvPr>
            <p:cNvSpPr/>
            <p:nvPr/>
          </p:nvSpPr>
          <p:spPr>
            <a:xfrm>
              <a:off x="6898534" y="5348584"/>
              <a:ext cx="140494" cy="756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004FD8-64D5-47B3-9D70-C25D7015CC90}"/>
                </a:ext>
              </a:extLst>
            </p:cNvPr>
            <p:cNvSpPr/>
            <p:nvPr/>
          </p:nvSpPr>
          <p:spPr>
            <a:xfrm>
              <a:off x="6846095" y="5000832"/>
              <a:ext cx="140494" cy="621298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9E3BB2-D1C6-453D-A993-56F58EBDFD82}"/>
                </a:ext>
              </a:extLst>
            </p:cNvPr>
            <p:cNvSpPr/>
            <p:nvPr/>
          </p:nvSpPr>
          <p:spPr>
            <a:xfrm>
              <a:off x="6986588" y="5622130"/>
              <a:ext cx="140494" cy="1056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47AA80-02DA-4D09-9A77-A6D163B2F2C9}"/>
                </a:ext>
              </a:extLst>
            </p:cNvPr>
            <p:cNvSpPr/>
            <p:nvPr/>
          </p:nvSpPr>
          <p:spPr>
            <a:xfrm>
              <a:off x="7614047" y="5427702"/>
              <a:ext cx="140494" cy="677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52775B5-8E00-4E1E-A2A3-B6F97075BD2F}"/>
                </a:ext>
              </a:extLst>
            </p:cNvPr>
            <p:cNvSpPr/>
            <p:nvPr/>
          </p:nvSpPr>
          <p:spPr>
            <a:xfrm rot="1636952" flipH="1">
              <a:off x="7577535" y="3886551"/>
              <a:ext cx="608441" cy="441896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183" h="156631">
                  <a:moveTo>
                    <a:pt x="315415" y="104007"/>
                  </a:moveTo>
                  <a:cubicBezTo>
                    <a:pt x="245800" y="113169"/>
                    <a:pt x="189952" y="137586"/>
                    <a:pt x="136866" y="156548"/>
                  </a:cubicBezTo>
                  <a:cubicBezTo>
                    <a:pt x="84504" y="158085"/>
                    <a:pt x="-12037" y="138270"/>
                    <a:pt x="1241" y="113232"/>
                  </a:cubicBezTo>
                  <a:cubicBezTo>
                    <a:pt x="14519" y="88194"/>
                    <a:pt x="130962" y="20870"/>
                    <a:pt x="216536" y="6316"/>
                  </a:cubicBezTo>
                  <a:cubicBezTo>
                    <a:pt x="302110" y="-8238"/>
                    <a:pt x="460962" y="4380"/>
                    <a:pt x="517675" y="23656"/>
                  </a:cubicBezTo>
                  <a:cubicBezTo>
                    <a:pt x="574754" y="31609"/>
                    <a:pt x="554951" y="46534"/>
                    <a:pt x="534596" y="57694"/>
                  </a:cubicBezTo>
                  <a:cubicBezTo>
                    <a:pt x="520034" y="70014"/>
                    <a:pt x="506324" y="80676"/>
                    <a:pt x="485612" y="100111"/>
                  </a:cubicBezTo>
                  <a:cubicBezTo>
                    <a:pt x="472176" y="104859"/>
                    <a:pt x="395511" y="91248"/>
                    <a:pt x="315415" y="10400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308C00-FFB7-4DFA-9439-50477E6E7B14}"/>
                </a:ext>
              </a:extLst>
            </p:cNvPr>
            <p:cNvSpPr/>
            <p:nvPr/>
          </p:nvSpPr>
          <p:spPr>
            <a:xfrm>
              <a:off x="7849739" y="5446127"/>
              <a:ext cx="140494" cy="1232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E37E8380-840A-46D4-BDEF-DD84FE5098B3}"/>
                </a:ext>
              </a:extLst>
            </p:cNvPr>
            <p:cNvSpPr/>
            <p:nvPr/>
          </p:nvSpPr>
          <p:spPr>
            <a:xfrm rot="1636952" flipH="1">
              <a:off x="7582767" y="4545788"/>
              <a:ext cx="477901" cy="32779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6205 w 555973"/>
                <a:gd name="connsiteY0" fmla="*/ 104007 h 144452"/>
                <a:gd name="connsiteX1" fmla="*/ 95293 w 555973"/>
                <a:gd name="connsiteY1" fmla="*/ 144262 h 144452"/>
                <a:gd name="connsiteX2" fmla="*/ 2031 w 555973"/>
                <a:gd name="connsiteY2" fmla="*/ 113232 h 144452"/>
                <a:gd name="connsiteX3" fmla="*/ 217326 w 555973"/>
                <a:gd name="connsiteY3" fmla="*/ 6316 h 144452"/>
                <a:gd name="connsiteX4" fmla="*/ 518465 w 555973"/>
                <a:gd name="connsiteY4" fmla="*/ 23656 h 144452"/>
                <a:gd name="connsiteX5" fmla="*/ 535386 w 555973"/>
                <a:gd name="connsiteY5" fmla="*/ 57694 h 144452"/>
                <a:gd name="connsiteX6" fmla="*/ 486402 w 555973"/>
                <a:gd name="connsiteY6" fmla="*/ 100111 h 144452"/>
                <a:gd name="connsiteX7" fmla="*/ 316205 w 555973"/>
                <a:gd name="connsiteY7" fmla="*/ 104007 h 144452"/>
                <a:gd name="connsiteX0" fmla="*/ 316205 w 555973"/>
                <a:gd name="connsiteY0" fmla="*/ 86696 h 127141"/>
                <a:gd name="connsiteX1" fmla="*/ 95293 w 555973"/>
                <a:gd name="connsiteY1" fmla="*/ 126951 h 127141"/>
                <a:gd name="connsiteX2" fmla="*/ 2031 w 555973"/>
                <a:gd name="connsiteY2" fmla="*/ 95921 h 127141"/>
                <a:gd name="connsiteX3" fmla="*/ 171269 w 555973"/>
                <a:gd name="connsiteY3" fmla="*/ 31061 h 127141"/>
                <a:gd name="connsiteX4" fmla="*/ 518465 w 555973"/>
                <a:gd name="connsiteY4" fmla="*/ 6345 h 127141"/>
                <a:gd name="connsiteX5" fmla="*/ 535386 w 555973"/>
                <a:gd name="connsiteY5" fmla="*/ 40383 h 127141"/>
                <a:gd name="connsiteX6" fmla="*/ 486402 w 555973"/>
                <a:gd name="connsiteY6" fmla="*/ 82800 h 127141"/>
                <a:gd name="connsiteX7" fmla="*/ 316205 w 555973"/>
                <a:gd name="connsiteY7" fmla="*/ 86696 h 127141"/>
                <a:gd name="connsiteX0" fmla="*/ 316205 w 548369"/>
                <a:gd name="connsiteY0" fmla="*/ 75744 h 116189"/>
                <a:gd name="connsiteX1" fmla="*/ 95293 w 548369"/>
                <a:gd name="connsiteY1" fmla="*/ 115999 h 116189"/>
                <a:gd name="connsiteX2" fmla="*/ 2031 w 548369"/>
                <a:gd name="connsiteY2" fmla="*/ 84969 h 116189"/>
                <a:gd name="connsiteX3" fmla="*/ 171269 w 548369"/>
                <a:gd name="connsiteY3" fmla="*/ 20109 h 116189"/>
                <a:gd name="connsiteX4" fmla="*/ 500538 w 548369"/>
                <a:gd name="connsiteY4" fmla="*/ 8895 h 116189"/>
                <a:gd name="connsiteX5" fmla="*/ 535386 w 548369"/>
                <a:gd name="connsiteY5" fmla="*/ 29431 h 116189"/>
                <a:gd name="connsiteX6" fmla="*/ 486402 w 548369"/>
                <a:gd name="connsiteY6" fmla="*/ 71848 h 116189"/>
                <a:gd name="connsiteX7" fmla="*/ 316205 w 548369"/>
                <a:gd name="connsiteY7" fmla="*/ 75744 h 1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369" h="116189">
                  <a:moveTo>
                    <a:pt x="316205" y="75744"/>
                  </a:moveTo>
                  <a:cubicBezTo>
                    <a:pt x="246590" y="84906"/>
                    <a:pt x="148379" y="97037"/>
                    <a:pt x="95293" y="115999"/>
                  </a:cubicBezTo>
                  <a:cubicBezTo>
                    <a:pt x="42931" y="117536"/>
                    <a:pt x="-11247" y="110007"/>
                    <a:pt x="2031" y="84969"/>
                  </a:cubicBezTo>
                  <a:cubicBezTo>
                    <a:pt x="15309" y="59931"/>
                    <a:pt x="85695" y="34663"/>
                    <a:pt x="171269" y="20109"/>
                  </a:cubicBezTo>
                  <a:cubicBezTo>
                    <a:pt x="256843" y="5555"/>
                    <a:pt x="443825" y="-10381"/>
                    <a:pt x="500538" y="8895"/>
                  </a:cubicBezTo>
                  <a:cubicBezTo>
                    <a:pt x="557617" y="16848"/>
                    <a:pt x="555741" y="18271"/>
                    <a:pt x="535386" y="29431"/>
                  </a:cubicBezTo>
                  <a:cubicBezTo>
                    <a:pt x="520824" y="41751"/>
                    <a:pt x="507114" y="52413"/>
                    <a:pt x="486402" y="71848"/>
                  </a:cubicBezTo>
                  <a:cubicBezTo>
                    <a:pt x="472966" y="76596"/>
                    <a:pt x="396301" y="62985"/>
                    <a:pt x="316205" y="75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84D683F0-6DF8-437F-AAD3-00DE46002F68}"/>
                </a:ext>
              </a:extLst>
            </p:cNvPr>
            <p:cNvSpPr/>
            <p:nvPr/>
          </p:nvSpPr>
          <p:spPr>
            <a:xfrm rot="16200000">
              <a:off x="7184194" y="4538464"/>
              <a:ext cx="1587603" cy="303183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646" h="179928">
                  <a:moveTo>
                    <a:pt x="33210" y="3201"/>
                  </a:moveTo>
                  <a:cubicBezTo>
                    <a:pt x="122758" y="-12345"/>
                    <a:pt x="361017" y="33277"/>
                    <a:pt x="479515" y="42584"/>
                  </a:cubicBezTo>
                  <a:cubicBezTo>
                    <a:pt x="598013" y="51891"/>
                    <a:pt x="605507" y="78799"/>
                    <a:pt x="733447" y="74536"/>
                  </a:cubicBezTo>
                  <a:lnTo>
                    <a:pt x="1251187" y="32981"/>
                  </a:lnTo>
                  <a:cubicBezTo>
                    <a:pt x="1389581" y="65399"/>
                    <a:pt x="1342195" y="172901"/>
                    <a:pt x="1302589" y="171539"/>
                  </a:cubicBezTo>
                  <a:cubicBezTo>
                    <a:pt x="1217307" y="189922"/>
                    <a:pt x="953904" y="174320"/>
                    <a:pt x="736806" y="160709"/>
                  </a:cubicBezTo>
                  <a:cubicBezTo>
                    <a:pt x="519708" y="147098"/>
                    <a:pt x="117714" y="113219"/>
                    <a:pt x="0" y="89873"/>
                  </a:cubicBezTo>
                  <a:lnTo>
                    <a:pt x="33210" y="32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42FC6B-5900-497A-B5D3-B1ADA4F89151}"/>
                </a:ext>
              </a:extLst>
            </p:cNvPr>
            <p:cNvSpPr/>
            <p:nvPr/>
          </p:nvSpPr>
          <p:spPr>
            <a:xfrm>
              <a:off x="6986588" y="5442062"/>
              <a:ext cx="1001092" cy="180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FAECCA-1BDC-4E61-A1D0-9952D59F8554}"/>
                </a:ext>
              </a:extLst>
            </p:cNvPr>
            <p:cNvSpPr/>
            <p:nvPr/>
          </p:nvSpPr>
          <p:spPr>
            <a:xfrm>
              <a:off x="6851028" y="4931667"/>
              <a:ext cx="1001092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BE560A-E682-4C6B-BB5D-9CDB0E176FFD}"/>
              </a:ext>
            </a:extLst>
          </p:cNvPr>
          <p:cNvGrpSpPr/>
          <p:nvPr/>
        </p:nvGrpSpPr>
        <p:grpSpPr>
          <a:xfrm flipH="1">
            <a:off x="8720125" y="2923004"/>
            <a:ext cx="1339881" cy="2976393"/>
            <a:chOff x="6846095" y="3702540"/>
            <a:chExt cx="1339881" cy="2976393"/>
          </a:xfrm>
          <a:gradFill>
            <a:gsLst>
              <a:gs pos="0">
                <a:srgbClr val="723719"/>
              </a:gs>
              <a:gs pos="78000">
                <a:srgbClr val="FEEAB7"/>
              </a:gs>
              <a:gs pos="100000">
                <a:srgbClr val="FDC674"/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BB23A4CE-A6D8-498E-85CF-672AF61DAC2C}"/>
                </a:ext>
              </a:extLst>
            </p:cNvPr>
            <p:cNvSpPr/>
            <p:nvPr/>
          </p:nvSpPr>
          <p:spPr>
            <a:xfrm rot="16200000">
              <a:off x="6871037" y="4380823"/>
              <a:ext cx="1531445" cy="17487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8" h="152858">
                  <a:moveTo>
                    <a:pt x="76203" y="0"/>
                  </a:moveTo>
                  <a:lnTo>
                    <a:pt x="1304929" y="14288"/>
                  </a:lnTo>
                  <a:cubicBezTo>
                    <a:pt x="1443323" y="46706"/>
                    <a:pt x="1395937" y="154208"/>
                    <a:pt x="1356331" y="152846"/>
                  </a:cubicBezTo>
                  <a:cubicBezTo>
                    <a:pt x="1126937" y="143321"/>
                    <a:pt x="199231" y="163974"/>
                    <a:pt x="0" y="133144"/>
                  </a:cubicBezTo>
                  <a:lnTo>
                    <a:pt x="76203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60A447-723B-40F2-9B7A-D83934BE5AB1}"/>
                </a:ext>
              </a:extLst>
            </p:cNvPr>
            <p:cNvSpPr/>
            <p:nvPr/>
          </p:nvSpPr>
          <p:spPr>
            <a:xfrm>
              <a:off x="6898534" y="5348584"/>
              <a:ext cx="140494" cy="756998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0235FD1A-531D-4D8E-AFBB-A4EAC1D1234B}"/>
                </a:ext>
              </a:extLst>
            </p:cNvPr>
            <p:cNvSpPr/>
            <p:nvPr/>
          </p:nvSpPr>
          <p:spPr>
            <a:xfrm>
              <a:off x="6846095" y="5000832"/>
              <a:ext cx="140494" cy="621298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0057743-A3CC-4645-B1BE-3511432E7940}"/>
                </a:ext>
              </a:extLst>
            </p:cNvPr>
            <p:cNvSpPr/>
            <p:nvPr/>
          </p:nvSpPr>
          <p:spPr>
            <a:xfrm>
              <a:off x="6986588" y="5622130"/>
              <a:ext cx="140494" cy="1056803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71404C-32C6-436E-AD4B-61C1960B0CA8}"/>
                </a:ext>
              </a:extLst>
            </p:cNvPr>
            <p:cNvSpPr/>
            <p:nvPr/>
          </p:nvSpPr>
          <p:spPr>
            <a:xfrm>
              <a:off x="7614047" y="5427702"/>
              <a:ext cx="140494" cy="677880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FFCB253D-5807-4F91-A930-8214401E7405}"/>
                </a:ext>
              </a:extLst>
            </p:cNvPr>
            <p:cNvSpPr/>
            <p:nvPr/>
          </p:nvSpPr>
          <p:spPr>
            <a:xfrm rot="1636952" flipH="1">
              <a:off x="7577535" y="3886551"/>
              <a:ext cx="608441" cy="441896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183" h="156631">
                  <a:moveTo>
                    <a:pt x="315415" y="104007"/>
                  </a:moveTo>
                  <a:cubicBezTo>
                    <a:pt x="245800" y="113169"/>
                    <a:pt x="189952" y="137586"/>
                    <a:pt x="136866" y="156548"/>
                  </a:cubicBezTo>
                  <a:cubicBezTo>
                    <a:pt x="84504" y="158085"/>
                    <a:pt x="-12037" y="138270"/>
                    <a:pt x="1241" y="113232"/>
                  </a:cubicBezTo>
                  <a:cubicBezTo>
                    <a:pt x="14519" y="88194"/>
                    <a:pt x="130962" y="20870"/>
                    <a:pt x="216536" y="6316"/>
                  </a:cubicBezTo>
                  <a:cubicBezTo>
                    <a:pt x="302110" y="-8238"/>
                    <a:pt x="460962" y="4380"/>
                    <a:pt x="517675" y="23656"/>
                  </a:cubicBezTo>
                  <a:cubicBezTo>
                    <a:pt x="574754" y="31609"/>
                    <a:pt x="554951" y="46534"/>
                    <a:pt x="534596" y="57694"/>
                  </a:cubicBezTo>
                  <a:cubicBezTo>
                    <a:pt x="520034" y="70014"/>
                    <a:pt x="506324" y="80676"/>
                    <a:pt x="485612" y="100111"/>
                  </a:cubicBezTo>
                  <a:cubicBezTo>
                    <a:pt x="472176" y="104859"/>
                    <a:pt x="395511" y="91248"/>
                    <a:pt x="315415" y="104007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CE3A6-0276-4231-90B2-C0AD92E330F0}"/>
                </a:ext>
              </a:extLst>
            </p:cNvPr>
            <p:cNvSpPr/>
            <p:nvPr/>
          </p:nvSpPr>
          <p:spPr>
            <a:xfrm>
              <a:off x="7849739" y="5446127"/>
              <a:ext cx="140494" cy="1232806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CB26B5BE-8629-47DC-A59B-246CB51462A3}"/>
                </a:ext>
              </a:extLst>
            </p:cNvPr>
            <p:cNvSpPr/>
            <p:nvPr/>
          </p:nvSpPr>
          <p:spPr>
            <a:xfrm rot="1636952" flipH="1">
              <a:off x="7582767" y="4545788"/>
              <a:ext cx="477901" cy="32779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6205 w 555973"/>
                <a:gd name="connsiteY0" fmla="*/ 104007 h 144452"/>
                <a:gd name="connsiteX1" fmla="*/ 95293 w 555973"/>
                <a:gd name="connsiteY1" fmla="*/ 144262 h 144452"/>
                <a:gd name="connsiteX2" fmla="*/ 2031 w 555973"/>
                <a:gd name="connsiteY2" fmla="*/ 113232 h 144452"/>
                <a:gd name="connsiteX3" fmla="*/ 217326 w 555973"/>
                <a:gd name="connsiteY3" fmla="*/ 6316 h 144452"/>
                <a:gd name="connsiteX4" fmla="*/ 518465 w 555973"/>
                <a:gd name="connsiteY4" fmla="*/ 23656 h 144452"/>
                <a:gd name="connsiteX5" fmla="*/ 535386 w 555973"/>
                <a:gd name="connsiteY5" fmla="*/ 57694 h 144452"/>
                <a:gd name="connsiteX6" fmla="*/ 486402 w 555973"/>
                <a:gd name="connsiteY6" fmla="*/ 100111 h 144452"/>
                <a:gd name="connsiteX7" fmla="*/ 316205 w 555973"/>
                <a:gd name="connsiteY7" fmla="*/ 104007 h 144452"/>
                <a:gd name="connsiteX0" fmla="*/ 316205 w 555973"/>
                <a:gd name="connsiteY0" fmla="*/ 86696 h 127141"/>
                <a:gd name="connsiteX1" fmla="*/ 95293 w 555973"/>
                <a:gd name="connsiteY1" fmla="*/ 126951 h 127141"/>
                <a:gd name="connsiteX2" fmla="*/ 2031 w 555973"/>
                <a:gd name="connsiteY2" fmla="*/ 95921 h 127141"/>
                <a:gd name="connsiteX3" fmla="*/ 171269 w 555973"/>
                <a:gd name="connsiteY3" fmla="*/ 31061 h 127141"/>
                <a:gd name="connsiteX4" fmla="*/ 518465 w 555973"/>
                <a:gd name="connsiteY4" fmla="*/ 6345 h 127141"/>
                <a:gd name="connsiteX5" fmla="*/ 535386 w 555973"/>
                <a:gd name="connsiteY5" fmla="*/ 40383 h 127141"/>
                <a:gd name="connsiteX6" fmla="*/ 486402 w 555973"/>
                <a:gd name="connsiteY6" fmla="*/ 82800 h 127141"/>
                <a:gd name="connsiteX7" fmla="*/ 316205 w 555973"/>
                <a:gd name="connsiteY7" fmla="*/ 86696 h 127141"/>
                <a:gd name="connsiteX0" fmla="*/ 316205 w 548369"/>
                <a:gd name="connsiteY0" fmla="*/ 75744 h 116189"/>
                <a:gd name="connsiteX1" fmla="*/ 95293 w 548369"/>
                <a:gd name="connsiteY1" fmla="*/ 115999 h 116189"/>
                <a:gd name="connsiteX2" fmla="*/ 2031 w 548369"/>
                <a:gd name="connsiteY2" fmla="*/ 84969 h 116189"/>
                <a:gd name="connsiteX3" fmla="*/ 171269 w 548369"/>
                <a:gd name="connsiteY3" fmla="*/ 20109 h 116189"/>
                <a:gd name="connsiteX4" fmla="*/ 500538 w 548369"/>
                <a:gd name="connsiteY4" fmla="*/ 8895 h 116189"/>
                <a:gd name="connsiteX5" fmla="*/ 535386 w 548369"/>
                <a:gd name="connsiteY5" fmla="*/ 29431 h 116189"/>
                <a:gd name="connsiteX6" fmla="*/ 486402 w 548369"/>
                <a:gd name="connsiteY6" fmla="*/ 71848 h 116189"/>
                <a:gd name="connsiteX7" fmla="*/ 316205 w 548369"/>
                <a:gd name="connsiteY7" fmla="*/ 75744 h 1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369" h="116189">
                  <a:moveTo>
                    <a:pt x="316205" y="75744"/>
                  </a:moveTo>
                  <a:cubicBezTo>
                    <a:pt x="246590" y="84906"/>
                    <a:pt x="148379" y="97037"/>
                    <a:pt x="95293" y="115999"/>
                  </a:cubicBezTo>
                  <a:cubicBezTo>
                    <a:pt x="42931" y="117536"/>
                    <a:pt x="-11247" y="110007"/>
                    <a:pt x="2031" y="84969"/>
                  </a:cubicBezTo>
                  <a:cubicBezTo>
                    <a:pt x="15309" y="59931"/>
                    <a:pt x="85695" y="34663"/>
                    <a:pt x="171269" y="20109"/>
                  </a:cubicBezTo>
                  <a:cubicBezTo>
                    <a:pt x="256843" y="5555"/>
                    <a:pt x="443825" y="-10381"/>
                    <a:pt x="500538" y="8895"/>
                  </a:cubicBezTo>
                  <a:cubicBezTo>
                    <a:pt x="557617" y="16848"/>
                    <a:pt x="555741" y="18271"/>
                    <a:pt x="535386" y="29431"/>
                  </a:cubicBezTo>
                  <a:cubicBezTo>
                    <a:pt x="520824" y="41751"/>
                    <a:pt x="507114" y="52413"/>
                    <a:pt x="486402" y="71848"/>
                  </a:cubicBezTo>
                  <a:cubicBezTo>
                    <a:pt x="472966" y="76596"/>
                    <a:pt x="396301" y="62985"/>
                    <a:pt x="316205" y="757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6593F841-671B-4D45-905B-965D313E1572}"/>
                </a:ext>
              </a:extLst>
            </p:cNvPr>
            <p:cNvSpPr/>
            <p:nvPr/>
          </p:nvSpPr>
          <p:spPr>
            <a:xfrm rot="16200000">
              <a:off x="7184194" y="4538464"/>
              <a:ext cx="1587603" cy="303183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646" h="179928">
                  <a:moveTo>
                    <a:pt x="33210" y="3201"/>
                  </a:moveTo>
                  <a:cubicBezTo>
                    <a:pt x="122758" y="-12345"/>
                    <a:pt x="361017" y="33277"/>
                    <a:pt x="479515" y="42584"/>
                  </a:cubicBezTo>
                  <a:cubicBezTo>
                    <a:pt x="598013" y="51891"/>
                    <a:pt x="605507" y="78799"/>
                    <a:pt x="733447" y="74536"/>
                  </a:cubicBezTo>
                  <a:lnTo>
                    <a:pt x="1251187" y="32981"/>
                  </a:lnTo>
                  <a:cubicBezTo>
                    <a:pt x="1389581" y="65399"/>
                    <a:pt x="1342195" y="172901"/>
                    <a:pt x="1302589" y="171539"/>
                  </a:cubicBezTo>
                  <a:cubicBezTo>
                    <a:pt x="1217307" y="189922"/>
                    <a:pt x="953904" y="174320"/>
                    <a:pt x="736806" y="160709"/>
                  </a:cubicBezTo>
                  <a:cubicBezTo>
                    <a:pt x="519708" y="147098"/>
                    <a:pt x="117714" y="113219"/>
                    <a:pt x="0" y="89873"/>
                  </a:cubicBezTo>
                  <a:lnTo>
                    <a:pt x="33210" y="3201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A5F28E-4224-4095-A1D6-25BB67AC3779}"/>
                </a:ext>
              </a:extLst>
            </p:cNvPr>
            <p:cNvSpPr/>
            <p:nvPr/>
          </p:nvSpPr>
          <p:spPr>
            <a:xfrm>
              <a:off x="6986588" y="5442062"/>
              <a:ext cx="1001092" cy="180069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">
              <a:extLst>
                <a:ext uri="{FF2B5EF4-FFF2-40B4-BE49-F238E27FC236}">
                  <a16:creationId xmlns:a16="http://schemas.microsoft.com/office/drawing/2014/main" id="{59FEA4F5-F87C-4DB0-9B28-BBDCB509E594}"/>
                </a:ext>
              </a:extLst>
            </p:cNvPr>
            <p:cNvSpPr/>
            <p:nvPr/>
          </p:nvSpPr>
          <p:spPr>
            <a:xfrm>
              <a:off x="6851028" y="4931667"/>
              <a:ext cx="1001092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D62400-3493-4C9F-B7E6-B6D87F525565}"/>
              </a:ext>
            </a:extLst>
          </p:cNvPr>
          <p:cNvGrpSpPr/>
          <p:nvPr/>
        </p:nvGrpSpPr>
        <p:grpSpPr>
          <a:xfrm>
            <a:off x="11544054" y="2663934"/>
            <a:ext cx="1339881" cy="2976393"/>
            <a:chOff x="6846095" y="3702540"/>
            <a:chExt cx="1339881" cy="2976393"/>
          </a:xfrm>
          <a:gradFill>
            <a:gsLst>
              <a:gs pos="0">
                <a:srgbClr val="723719"/>
              </a:gs>
              <a:gs pos="78000">
                <a:srgbClr val="FEEAB7"/>
              </a:gs>
              <a:gs pos="100000">
                <a:srgbClr val="FDC674"/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362C82EA-FCE1-4CA7-A3E4-ECBA8120AC0C}"/>
                </a:ext>
              </a:extLst>
            </p:cNvPr>
            <p:cNvSpPr/>
            <p:nvPr/>
          </p:nvSpPr>
          <p:spPr>
            <a:xfrm rot="16200000">
              <a:off x="6871037" y="4380823"/>
              <a:ext cx="1531445" cy="17487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8" h="152858">
                  <a:moveTo>
                    <a:pt x="76203" y="0"/>
                  </a:moveTo>
                  <a:lnTo>
                    <a:pt x="1304929" y="14288"/>
                  </a:lnTo>
                  <a:cubicBezTo>
                    <a:pt x="1443323" y="46706"/>
                    <a:pt x="1395937" y="154208"/>
                    <a:pt x="1356331" y="152846"/>
                  </a:cubicBezTo>
                  <a:cubicBezTo>
                    <a:pt x="1126937" y="143321"/>
                    <a:pt x="199231" y="163974"/>
                    <a:pt x="0" y="133144"/>
                  </a:cubicBezTo>
                  <a:lnTo>
                    <a:pt x="762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E51CE2-149C-4D30-9A58-C9FACDFB654D}"/>
                </a:ext>
              </a:extLst>
            </p:cNvPr>
            <p:cNvSpPr/>
            <p:nvPr/>
          </p:nvSpPr>
          <p:spPr>
            <a:xfrm>
              <a:off x="6898534" y="5348584"/>
              <a:ext cx="140494" cy="756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8069915E-55A8-475B-9AF4-F2E23F95B476}"/>
                </a:ext>
              </a:extLst>
            </p:cNvPr>
            <p:cNvSpPr/>
            <p:nvPr/>
          </p:nvSpPr>
          <p:spPr>
            <a:xfrm>
              <a:off x="6846095" y="5000832"/>
              <a:ext cx="140494" cy="621298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81543E2-3ADE-46F2-B7C3-B1690D46403A}"/>
                </a:ext>
              </a:extLst>
            </p:cNvPr>
            <p:cNvSpPr/>
            <p:nvPr/>
          </p:nvSpPr>
          <p:spPr>
            <a:xfrm>
              <a:off x="6986588" y="5622130"/>
              <a:ext cx="140494" cy="1056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6B46D6-516A-449F-A61A-DA773E485637}"/>
                </a:ext>
              </a:extLst>
            </p:cNvPr>
            <p:cNvSpPr/>
            <p:nvPr/>
          </p:nvSpPr>
          <p:spPr>
            <a:xfrm>
              <a:off x="7614047" y="5427702"/>
              <a:ext cx="140494" cy="677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AF508EEB-05FE-47DC-AE2B-8F1FF8D53A3C}"/>
                </a:ext>
              </a:extLst>
            </p:cNvPr>
            <p:cNvSpPr/>
            <p:nvPr/>
          </p:nvSpPr>
          <p:spPr>
            <a:xfrm rot="1636952" flipH="1">
              <a:off x="7577535" y="3886551"/>
              <a:ext cx="608441" cy="441896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183" h="156631">
                  <a:moveTo>
                    <a:pt x="315415" y="104007"/>
                  </a:moveTo>
                  <a:cubicBezTo>
                    <a:pt x="245800" y="113169"/>
                    <a:pt x="189952" y="137586"/>
                    <a:pt x="136866" y="156548"/>
                  </a:cubicBezTo>
                  <a:cubicBezTo>
                    <a:pt x="84504" y="158085"/>
                    <a:pt x="-12037" y="138270"/>
                    <a:pt x="1241" y="113232"/>
                  </a:cubicBezTo>
                  <a:cubicBezTo>
                    <a:pt x="14519" y="88194"/>
                    <a:pt x="130962" y="20870"/>
                    <a:pt x="216536" y="6316"/>
                  </a:cubicBezTo>
                  <a:cubicBezTo>
                    <a:pt x="302110" y="-8238"/>
                    <a:pt x="460962" y="4380"/>
                    <a:pt x="517675" y="23656"/>
                  </a:cubicBezTo>
                  <a:cubicBezTo>
                    <a:pt x="574754" y="31609"/>
                    <a:pt x="554951" y="46534"/>
                    <a:pt x="534596" y="57694"/>
                  </a:cubicBezTo>
                  <a:cubicBezTo>
                    <a:pt x="520034" y="70014"/>
                    <a:pt x="506324" y="80676"/>
                    <a:pt x="485612" y="100111"/>
                  </a:cubicBezTo>
                  <a:cubicBezTo>
                    <a:pt x="472176" y="104859"/>
                    <a:pt x="395511" y="91248"/>
                    <a:pt x="315415" y="10400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A72CC09-669E-4171-B0C1-D881099CBF98}"/>
                </a:ext>
              </a:extLst>
            </p:cNvPr>
            <p:cNvSpPr/>
            <p:nvPr/>
          </p:nvSpPr>
          <p:spPr>
            <a:xfrm>
              <a:off x="7849739" y="5446127"/>
              <a:ext cx="140494" cy="1232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0E5FA16B-CDD7-4A6D-871D-8517AE909073}"/>
                </a:ext>
              </a:extLst>
            </p:cNvPr>
            <p:cNvSpPr/>
            <p:nvPr/>
          </p:nvSpPr>
          <p:spPr>
            <a:xfrm rot="1636952" flipH="1">
              <a:off x="7582767" y="4545788"/>
              <a:ext cx="477901" cy="32779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6205 w 555973"/>
                <a:gd name="connsiteY0" fmla="*/ 104007 h 144452"/>
                <a:gd name="connsiteX1" fmla="*/ 95293 w 555973"/>
                <a:gd name="connsiteY1" fmla="*/ 144262 h 144452"/>
                <a:gd name="connsiteX2" fmla="*/ 2031 w 555973"/>
                <a:gd name="connsiteY2" fmla="*/ 113232 h 144452"/>
                <a:gd name="connsiteX3" fmla="*/ 217326 w 555973"/>
                <a:gd name="connsiteY3" fmla="*/ 6316 h 144452"/>
                <a:gd name="connsiteX4" fmla="*/ 518465 w 555973"/>
                <a:gd name="connsiteY4" fmla="*/ 23656 h 144452"/>
                <a:gd name="connsiteX5" fmla="*/ 535386 w 555973"/>
                <a:gd name="connsiteY5" fmla="*/ 57694 h 144452"/>
                <a:gd name="connsiteX6" fmla="*/ 486402 w 555973"/>
                <a:gd name="connsiteY6" fmla="*/ 100111 h 144452"/>
                <a:gd name="connsiteX7" fmla="*/ 316205 w 555973"/>
                <a:gd name="connsiteY7" fmla="*/ 104007 h 144452"/>
                <a:gd name="connsiteX0" fmla="*/ 316205 w 555973"/>
                <a:gd name="connsiteY0" fmla="*/ 86696 h 127141"/>
                <a:gd name="connsiteX1" fmla="*/ 95293 w 555973"/>
                <a:gd name="connsiteY1" fmla="*/ 126951 h 127141"/>
                <a:gd name="connsiteX2" fmla="*/ 2031 w 555973"/>
                <a:gd name="connsiteY2" fmla="*/ 95921 h 127141"/>
                <a:gd name="connsiteX3" fmla="*/ 171269 w 555973"/>
                <a:gd name="connsiteY3" fmla="*/ 31061 h 127141"/>
                <a:gd name="connsiteX4" fmla="*/ 518465 w 555973"/>
                <a:gd name="connsiteY4" fmla="*/ 6345 h 127141"/>
                <a:gd name="connsiteX5" fmla="*/ 535386 w 555973"/>
                <a:gd name="connsiteY5" fmla="*/ 40383 h 127141"/>
                <a:gd name="connsiteX6" fmla="*/ 486402 w 555973"/>
                <a:gd name="connsiteY6" fmla="*/ 82800 h 127141"/>
                <a:gd name="connsiteX7" fmla="*/ 316205 w 555973"/>
                <a:gd name="connsiteY7" fmla="*/ 86696 h 127141"/>
                <a:gd name="connsiteX0" fmla="*/ 316205 w 548369"/>
                <a:gd name="connsiteY0" fmla="*/ 75744 h 116189"/>
                <a:gd name="connsiteX1" fmla="*/ 95293 w 548369"/>
                <a:gd name="connsiteY1" fmla="*/ 115999 h 116189"/>
                <a:gd name="connsiteX2" fmla="*/ 2031 w 548369"/>
                <a:gd name="connsiteY2" fmla="*/ 84969 h 116189"/>
                <a:gd name="connsiteX3" fmla="*/ 171269 w 548369"/>
                <a:gd name="connsiteY3" fmla="*/ 20109 h 116189"/>
                <a:gd name="connsiteX4" fmla="*/ 500538 w 548369"/>
                <a:gd name="connsiteY4" fmla="*/ 8895 h 116189"/>
                <a:gd name="connsiteX5" fmla="*/ 535386 w 548369"/>
                <a:gd name="connsiteY5" fmla="*/ 29431 h 116189"/>
                <a:gd name="connsiteX6" fmla="*/ 486402 w 548369"/>
                <a:gd name="connsiteY6" fmla="*/ 71848 h 116189"/>
                <a:gd name="connsiteX7" fmla="*/ 316205 w 548369"/>
                <a:gd name="connsiteY7" fmla="*/ 75744 h 1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369" h="116189">
                  <a:moveTo>
                    <a:pt x="316205" y="75744"/>
                  </a:moveTo>
                  <a:cubicBezTo>
                    <a:pt x="246590" y="84906"/>
                    <a:pt x="148379" y="97037"/>
                    <a:pt x="95293" y="115999"/>
                  </a:cubicBezTo>
                  <a:cubicBezTo>
                    <a:pt x="42931" y="117536"/>
                    <a:pt x="-11247" y="110007"/>
                    <a:pt x="2031" y="84969"/>
                  </a:cubicBezTo>
                  <a:cubicBezTo>
                    <a:pt x="15309" y="59931"/>
                    <a:pt x="85695" y="34663"/>
                    <a:pt x="171269" y="20109"/>
                  </a:cubicBezTo>
                  <a:cubicBezTo>
                    <a:pt x="256843" y="5555"/>
                    <a:pt x="443825" y="-10381"/>
                    <a:pt x="500538" y="8895"/>
                  </a:cubicBezTo>
                  <a:cubicBezTo>
                    <a:pt x="557617" y="16848"/>
                    <a:pt x="555741" y="18271"/>
                    <a:pt x="535386" y="29431"/>
                  </a:cubicBezTo>
                  <a:cubicBezTo>
                    <a:pt x="520824" y="41751"/>
                    <a:pt x="507114" y="52413"/>
                    <a:pt x="486402" y="71848"/>
                  </a:cubicBezTo>
                  <a:cubicBezTo>
                    <a:pt x="472966" y="76596"/>
                    <a:pt x="396301" y="62985"/>
                    <a:pt x="316205" y="75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9215730D-DFA5-414F-88EE-E1D9CEBF0838}"/>
                </a:ext>
              </a:extLst>
            </p:cNvPr>
            <p:cNvSpPr/>
            <p:nvPr/>
          </p:nvSpPr>
          <p:spPr>
            <a:xfrm rot="16200000">
              <a:off x="7184194" y="4538464"/>
              <a:ext cx="1587603" cy="303183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646" h="179928">
                  <a:moveTo>
                    <a:pt x="33210" y="3201"/>
                  </a:moveTo>
                  <a:cubicBezTo>
                    <a:pt x="122758" y="-12345"/>
                    <a:pt x="361017" y="33277"/>
                    <a:pt x="479515" y="42584"/>
                  </a:cubicBezTo>
                  <a:cubicBezTo>
                    <a:pt x="598013" y="51891"/>
                    <a:pt x="605507" y="78799"/>
                    <a:pt x="733447" y="74536"/>
                  </a:cubicBezTo>
                  <a:lnTo>
                    <a:pt x="1251187" y="32981"/>
                  </a:lnTo>
                  <a:cubicBezTo>
                    <a:pt x="1389581" y="65399"/>
                    <a:pt x="1342195" y="172901"/>
                    <a:pt x="1302589" y="171539"/>
                  </a:cubicBezTo>
                  <a:cubicBezTo>
                    <a:pt x="1217307" y="189922"/>
                    <a:pt x="953904" y="174320"/>
                    <a:pt x="736806" y="160709"/>
                  </a:cubicBezTo>
                  <a:cubicBezTo>
                    <a:pt x="519708" y="147098"/>
                    <a:pt x="117714" y="113219"/>
                    <a:pt x="0" y="89873"/>
                  </a:cubicBezTo>
                  <a:lnTo>
                    <a:pt x="33210" y="32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58F97B-B07C-455E-9AE6-D0948E757FB7}"/>
                </a:ext>
              </a:extLst>
            </p:cNvPr>
            <p:cNvSpPr/>
            <p:nvPr/>
          </p:nvSpPr>
          <p:spPr>
            <a:xfrm>
              <a:off x="6986588" y="5442062"/>
              <a:ext cx="1001092" cy="180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3">
              <a:extLst>
                <a:ext uri="{FF2B5EF4-FFF2-40B4-BE49-F238E27FC236}">
                  <a16:creationId xmlns:a16="http://schemas.microsoft.com/office/drawing/2014/main" id="{3A8823B4-709B-422A-9958-85AA44DC879F}"/>
                </a:ext>
              </a:extLst>
            </p:cNvPr>
            <p:cNvSpPr/>
            <p:nvPr/>
          </p:nvSpPr>
          <p:spPr>
            <a:xfrm>
              <a:off x="6851028" y="4931667"/>
              <a:ext cx="1001092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880524-F76A-4019-92F9-B7D2D9B63B45}"/>
              </a:ext>
            </a:extLst>
          </p:cNvPr>
          <p:cNvGrpSpPr/>
          <p:nvPr/>
        </p:nvGrpSpPr>
        <p:grpSpPr>
          <a:xfrm>
            <a:off x="11527248" y="2661108"/>
            <a:ext cx="1339881" cy="2976393"/>
            <a:chOff x="6846095" y="3702540"/>
            <a:chExt cx="1339881" cy="2976393"/>
          </a:xfrm>
          <a:gradFill>
            <a:gsLst>
              <a:gs pos="0">
                <a:srgbClr val="723719"/>
              </a:gs>
              <a:gs pos="78000">
                <a:srgbClr val="FEEAB7"/>
              </a:gs>
              <a:gs pos="100000">
                <a:srgbClr val="FDC674"/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Rectangle 7">
              <a:extLst>
                <a:ext uri="{FF2B5EF4-FFF2-40B4-BE49-F238E27FC236}">
                  <a16:creationId xmlns:a16="http://schemas.microsoft.com/office/drawing/2014/main" id="{E0508CDE-BAAC-4285-B268-F4BB3E287F19}"/>
                </a:ext>
              </a:extLst>
            </p:cNvPr>
            <p:cNvSpPr/>
            <p:nvPr/>
          </p:nvSpPr>
          <p:spPr>
            <a:xfrm rot="16200000">
              <a:off x="6871037" y="4380823"/>
              <a:ext cx="1531445" cy="17487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8" h="152858">
                  <a:moveTo>
                    <a:pt x="76203" y="0"/>
                  </a:moveTo>
                  <a:lnTo>
                    <a:pt x="1304929" y="14288"/>
                  </a:lnTo>
                  <a:cubicBezTo>
                    <a:pt x="1443323" y="46706"/>
                    <a:pt x="1395937" y="154208"/>
                    <a:pt x="1356331" y="152846"/>
                  </a:cubicBezTo>
                  <a:cubicBezTo>
                    <a:pt x="1126937" y="143321"/>
                    <a:pt x="199231" y="163974"/>
                    <a:pt x="0" y="133144"/>
                  </a:cubicBezTo>
                  <a:lnTo>
                    <a:pt x="76203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24C7B2-45B4-42C6-893E-F3D622F60528}"/>
                </a:ext>
              </a:extLst>
            </p:cNvPr>
            <p:cNvSpPr/>
            <p:nvPr/>
          </p:nvSpPr>
          <p:spPr>
            <a:xfrm>
              <a:off x="6898534" y="5348584"/>
              <a:ext cx="140494" cy="756998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">
              <a:extLst>
                <a:ext uri="{FF2B5EF4-FFF2-40B4-BE49-F238E27FC236}">
                  <a16:creationId xmlns:a16="http://schemas.microsoft.com/office/drawing/2014/main" id="{5438A7E7-0F46-4879-8612-EA090480775C}"/>
                </a:ext>
              </a:extLst>
            </p:cNvPr>
            <p:cNvSpPr/>
            <p:nvPr/>
          </p:nvSpPr>
          <p:spPr>
            <a:xfrm>
              <a:off x="6846095" y="5000832"/>
              <a:ext cx="140494" cy="621298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E647C36-81E8-43A7-AB60-B1E0CEEAB11A}"/>
                </a:ext>
              </a:extLst>
            </p:cNvPr>
            <p:cNvSpPr/>
            <p:nvPr/>
          </p:nvSpPr>
          <p:spPr>
            <a:xfrm>
              <a:off x="6986588" y="5622130"/>
              <a:ext cx="140494" cy="1056803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A611718-3D8C-48E3-B3E6-3E2A40C537D7}"/>
                </a:ext>
              </a:extLst>
            </p:cNvPr>
            <p:cNvSpPr/>
            <p:nvPr/>
          </p:nvSpPr>
          <p:spPr>
            <a:xfrm>
              <a:off x="7614047" y="5427702"/>
              <a:ext cx="140494" cy="677880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B4EE54AB-DE03-4C68-AED6-2F7652C0319A}"/>
                </a:ext>
              </a:extLst>
            </p:cNvPr>
            <p:cNvSpPr/>
            <p:nvPr/>
          </p:nvSpPr>
          <p:spPr>
            <a:xfrm rot="1636952" flipH="1">
              <a:off x="7577535" y="3886551"/>
              <a:ext cx="608441" cy="441896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183" h="156631">
                  <a:moveTo>
                    <a:pt x="315415" y="104007"/>
                  </a:moveTo>
                  <a:cubicBezTo>
                    <a:pt x="245800" y="113169"/>
                    <a:pt x="189952" y="137586"/>
                    <a:pt x="136866" y="156548"/>
                  </a:cubicBezTo>
                  <a:cubicBezTo>
                    <a:pt x="84504" y="158085"/>
                    <a:pt x="-12037" y="138270"/>
                    <a:pt x="1241" y="113232"/>
                  </a:cubicBezTo>
                  <a:cubicBezTo>
                    <a:pt x="14519" y="88194"/>
                    <a:pt x="130962" y="20870"/>
                    <a:pt x="216536" y="6316"/>
                  </a:cubicBezTo>
                  <a:cubicBezTo>
                    <a:pt x="302110" y="-8238"/>
                    <a:pt x="460962" y="4380"/>
                    <a:pt x="517675" y="23656"/>
                  </a:cubicBezTo>
                  <a:cubicBezTo>
                    <a:pt x="574754" y="31609"/>
                    <a:pt x="554951" y="46534"/>
                    <a:pt x="534596" y="57694"/>
                  </a:cubicBezTo>
                  <a:cubicBezTo>
                    <a:pt x="520034" y="70014"/>
                    <a:pt x="506324" y="80676"/>
                    <a:pt x="485612" y="100111"/>
                  </a:cubicBezTo>
                  <a:cubicBezTo>
                    <a:pt x="472176" y="104859"/>
                    <a:pt x="395511" y="91248"/>
                    <a:pt x="315415" y="104007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6B6D2A8-E04D-4ADA-B7BD-300076FE3FA5}"/>
                </a:ext>
              </a:extLst>
            </p:cNvPr>
            <p:cNvSpPr/>
            <p:nvPr/>
          </p:nvSpPr>
          <p:spPr>
            <a:xfrm>
              <a:off x="7849739" y="5446127"/>
              <a:ext cx="140494" cy="1232806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1A6576F7-5C49-4514-8471-B09784B6B64B}"/>
                </a:ext>
              </a:extLst>
            </p:cNvPr>
            <p:cNvSpPr/>
            <p:nvPr/>
          </p:nvSpPr>
          <p:spPr>
            <a:xfrm rot="1636952" flipH="1">
              <a:off x="7582767" y="4545788"/>
              <a:ext cx="477901" cy="32779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6205 w 555973"/>
                <a:gd name="connsiteY0" fmla="*/ 104007 h 144452"/>
                <a:gd name="connsiteX1" fmla="*/ 95293 w 555973"/>
                <a:gd name="connsiteY1" fmla="*/ 144262 h 144452"/>
                <a:gd name="connsiteX2" fmla="*/ 2031 w 555973"/>
                <a:gd name="connsiteY2" fmla="*/ 113232 h 144452"/>
                <a:gd name="connsiteX3" fmla="*/ 217326 w 555973"/>
                <a:gd name="connsiteY3" fmla="*/ 6316 h 144452"/>
                <a:gd name="connsiteX4" fmla="*/ 518465 w 555973"/>
                <a:gd name="connsiteY4" fmla="*/ 23656 h 144452"/>
                <a:gd name="connsiteX5" fmla="*/ 535386 w 555973"/>
                <a:gd name="connsiteY5" fmla="*/ 57694 h 144452"/>
                <a:gd name="connsiteX6" fmla="*/ 486402 w 555973"/>
                <a:gd name="connsiteY6" fmla="*/ 100111 h 144452"/>
                <a:gd name="connsiteX7" fmla="*/ 316205 w 555973"/>
                <a:gd name="connsiteY7" fmla="*/ 104007 h 144452"/>
                <a:gd name="connsiteX0" fmla="*/ 316205 w 555973"/>
                <a:gd name="connsiteY0" fmla="*/ 86696 h 127141"/>
                <a:gd name="connsiteX1" fmla="*/ 95293 w 555973"/>
                <a:gd name="connsiteY1" fmla="*/ 126951 h 127141"/>
                <a:gd name="connsiteX2" fmla="*/ 2031 w 555973"/>
                <a:gd name="connsiteY2" fmla="*/ 95921 h 127141"/>
                <a:gd name="connsiteX3" fmla="*/ 171269 w 555973"/>
                <a:gd name="connsiteY3" fmla="*/ 31061 h 127141"/>
                <a:gd name="connsiteX4" fmla="*/ 518465 w 555973"/>
                <a:gd name="connsiteY4" fmla="*/ 6345 h 127141"/>
                <a:gd name="connsiteX5" fmla="*/ 535386 w 555973"/>
                <a:gd name="connsiteY5" fmla="*/ 40383 h 127141"/>
                <a:gd name="connsiteX6" fmla="*/ 486402 w 555973"/>
                <a:gd name="connsiteY6" fmla="*/ 82800 h 127141"/>
                <a:gd name="connsiteX7" fmla="*/ 316205 w 555973"/>
                <a:gd name="connsiteY7" fmla="*/ 86696 h 127141"/>
                <a:gd name="connsiteX0" fmla="*/ 316205 w 548369"/>
                <a:gd name="connsiteY0" fmla="*/ 75744 h 116189"/>
                <a:gd name="connsiteX1" fmla="*/ 95293 w 548369"/>
                <a:gd name="connsiteY1" fmla="*/ 115999 h 116189"/>
                <a:gd name="connsiteX2" fmla="*/ 2031 w 548369"/>
                <a:gd name="connsiteY2" fmla="*/ 84969 h 116189"/>
                <a:gd name="connsiteX3" fmla="*/ 171269 w 548369"/>
                <a:gd name="connsiteY3" fmla="*/ 20109 h 116189"/>
                <a:gd name="connsiteX4" fmla="*/ 500538 w 548369"/>
                <a:gd name="connsiteY4" fmla="*/ 8895 h 116189"/>
                <a:gd name="connsiteX5" fmla="*/ 535386 w 548369"/>
                <a:gd name="connsiteY5" fmla="*/ 29431 h 116189"/>
                <a:gd name="connsiteX6" fmla="*/ 486402 w 548369"/>
                <a:gd name="connsiteY6" fmla="*/ 71848 h 116189"/>
                <a:gd name="connsiteX7" fmla="*/ 316205 w 548369"/>
                <a:gd name="connsiteY7" fmla="*/ 75744 h 1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369" h="116189">
                  <a:moveTo>
                    <a:pt x="316205" y="75744"/>
                  </a:moveTo>
                  <a:cubicBezTo>
                    <a:pt x="246590" y="84906"/>
                    <a:pt x="148379" y="97037"/>
                    <a:pt x="95293" y="115999"/>
                  </a:cubicBezTo>
                  <a:cubicBezTo>
                    <a:pt x="42931" y="117536"/>
                    <a:pt x="-11247" y="110007"/>
                    <a:pt x="2031" y="84969"/>
                  </a:cubicBezTo>
                  <a:cubicBezTo>
                    <a:pt x="15309" y="59931"/>
                    <a:pt x="85695" y="34663"/>
                    <a:pt x="171269" y="20109"/>
                  </a:cubicBezTo>
                  <a:cubicBezTo>
                    <a:pt x="256843" y="5555"/>
                    <a:pt x="443825" y="-10381"/>
                    <a:pt x="500538" y="8895"/>
                  </a:cubicBezTo>
                  <a:cubicBezTo>
                    <a:pt x="557617" y="16848"/>
                    <a:pt x="555741" y="18271"/>
                    <a:pt x="535386" y="29431"/>
                  </a:cubicBezTo>
                  <a:cubicBezTo>
                    <a:pt x="520824" y="41751"/>
                    <a:pt x="507114" y="52413"/>
                    <a:pt x="486402" y="71848"/>
                  </a:cubicBezTo>
                  <a:cubicBezTo>
                    <a:pt x="472966" y="76596"/>
                    <a:pt x="396301" y="62985"/>
                    <a:pt x="316205" y="757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7">
              <a:extLst>
                <a:ext uri="{FF2B5EF4-FFF2-40B4-BE49-F238E27FC236}">
                  <a16:creationId xmlns:a16="http://schemas.microsoft.com/office/drawing/2014/main" id="{9BC6F5B9-BE59-41C7-85E5-33DCBCFB142D}"/>
                </a:ext>
              </a:extLst>
            </p:cNvPr>
            <p:cNvSpPr/>
            <p:nvPr/>
          </p:nvSpPr>
          <p:spPr>
            <a:xfrm rot="16200000">
              <a:off x="7184194" y="4538464"/>
              <a:ext cx="1587603" cy="303183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646" h="179928">
                  <a:moveTo>
                    <a:pt x="33210" y="3201"/>
                  </a:moveTo>
                  <a:cubicBezTo>
                    <a:pt x="122758" y="-12345"/>
                    <a:pt x="361017" y="33277"/>
                    <a:pt x="479515" y="42584"/>
                  </a:cubicBezTo>
                  <a:cubicBezTo>
                    <a:pt x="598013" y="51891"/>
                    <a:pt x="605507" y="78799"/>
                    <a:pt x="733447" y="74536"/>
                  </a:cubicBezTo>
                  <a:lnTo>
                    <a:pt x="1251187" y="32981"/>
                  </a:lnTo>
                  <a:cubicBezTo>
                    <a:pt x="1389581" y="65399"/>
                    <a:pt x="1342195" y="172901"/>
                    <a:pt x="1302589" y="171539"/>
                  </a:cubicBezTo>
                  <a:cubicBezTo>
                    <a:pt x="1217307" y="189922"/>
                    <a:pt x="953904" y="174320"/>
                    <a:pt x="736806" y="160709"/>
                  </a:cubicBezTo>
                  <a:cubicBezTo>
                    <a:pt x="519708" y="147098"/>
                    <a:pt x="117714" y="113219"/>
                    <a:pt x="0" y="89873"/>
                  </a:cubicBezTo>
                  <a:lnTo>
                    <a:pt x="33210" y="3201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687CE68-A458-4A55-A37C-64D1C8D2BB60}"/>
                </a:ext>
              </a:extLst>
            </p:cNvPr>
            <p:cNvSpPr/>
            <p:nvPr/>
          </p:nvSpPr>
          <p:spPr>
            <a:xfrm>
              <a:off x="6986588" y="5442062"/>
              <a:ext cx="1001092" cy="180069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3">
              <a:extLst>
                <a:ext uri="{FF2B5EF4-FFF2-40B4-BE49-F238E27FC236}">
                  <a16:creationId xmlns:a16="http://schemas.microsoft.com/office/drawing/2014/main" id="{E65929E4-7539-4124-BE6F-FE500AA78E3F}"/>
                </a:ext>
              </a:extLst>
            </p:cNvPr>
            <p:cNvSpPr/>
            <p:nvPr/>
          </p:nvSpPr>
          <p:spPr>
            <a:xfrm>
              <a:off x="6851028" y="4931667"/>
              <a:ext cx="1001092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C85B25-4550-4D27-B20C-4E10E641F409}"/>
              </a:ext>
            </a:extLst>
          </p:cNvPr>
          <p:cNvGrpSpPr/>
          <p:nvPr/>
        </p:nvGrpSpPr>
        <p:grpSpPr>
          <a:xfrm>
            <a:off x="9587814" y="3680689"/>
            <a:ext cx="2214239" cy="2323810"/>
            <a:chOff x="9588936" y="3521514"/>
            <a:chExt cx="2214239" cy="23238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F826EA-2B6E-4BF6-9B24-B4E6445845B1}"/>
                </a:ext>
              </a:extLst>
            </p:cNvPr>
            <p:cNvSpPr/>
            <p:nvPr/>
          </p:nvSpPr>
          <p:spPr>
            <a:xfrm>
              <a:off x="9588936" y="3521514"/>
              <a:ext cx="2206625" cy="506971"/>
            </a:xfrm>
            <a:custGeom>
              <a:avLst/>
              <a:gdLst>
                <a:gd name="connsiteX0" fmla="*/ 0 w 1714500"/>
                <a:gd name="connsiteY0" fmla="*/ 0 h 367271"/>
                <a:gd name="connsiteX1" fmla="*/ 1714500 w 1714500"/>
                <a:gd name="connsiteY1" fmla="*/ 0 h 367271"/>
                <a:gd name="connsiteX2" fmla="*/ 1714500 w 1714500"/>
                <a:gd name="connsiteY2" fmla="*/ 367271 h 367271"/>
                <a:gd name="connsiteX3" fmla="*/ 0 w 1714500"/>
                <a:gd name="connsiteY3" fmla="*/ 367271 h 367271"/>
                <a:gd name="connsiteX4" fmla="*/ 0 w 1714500"/>
                <a:gd name="connsiteY4" fmla="*/ 0 h 367271"/>
                <a:gd name="connsiteX0" fmla="*/ 263525 w 1978025"/>
                <a:gd name="connsiteY0" fmla="*/ 0 h 506971"/>
                <a:gd name="connsiteX1" fmla="*/ 1978025 w 1978025"/>
                <a:gd name="connsiteY1" fmla="*/ 0 h 506971"/>
                <a:gd name="connsiteX2" fmla="*/ 1978025 w 1978025"/>
                <a:gd name="connsiteY2" fmla="*/ 367271 h 506971"/>
                <a:gd name="connsiteX3" fmla="*/ 0 w 1978025"/>
                <a:gd name="connsiteY3" fmla="*/ 506971 h 506971"/>
                <a:gd name="connsiteX4" fmla="*/ 263525 w 1978025"/>
                <a:gd name="connsiteY4" fmla="*/ 0 h 506971"/>
                <a:gd name="connsiteX0" fmla="*/ 263525 w 2193925"/>
                <a:gd name="connsiteY0" fmla="*/ 0 h 506971"/>
                <a:gd name="connsiteX1" fmla="*/ 1978025 w 2193925"/>
                <a:gd name="connsiteY1" fmla="*/ 0 h 506971"/>
                <a:gd name="connsiteX2" fmla="*/ 2193925 w 2193925"/>
                <a:gd name="connsiteY2" fmla="*/ 491096 h 506971"/>
                <a:gd name="connsiteX3" fmla="*/ 0 w 2193925"/>
                <a:gd name="connsiteY3" fmla="*/ 506971 h 506971"/>
                <a:gd name="connsiteX4" fmla="*/ 263525 w 2193925"/>
                <a:gd name="connsiteY4" fmla="*/ 0 h 506971"/>
                <a:gd name="connsiteX0" fmla="*/ 263525 w 2206625"/>
                <a:gd name="connsiteY0" fmla="*/ 0 h 506971"/>
                <a:gd name="connsiteX1" fmla="*/ 1978025 w 2206625"/>
                <a:gd name="connsiteY1" fmla="*/ 0 h 506971"/>
                <a:gd name="connsiteX2" fmla="*/ 2206625 w 2206625"/>
                <a:gd name="connsiteY2" fmla="*/ 491096 h 506971"/>
                <a:gd name="connsiteX3" fmla="*/ 0 w 2206625"/>
                <a:gd name="connsiteY3" fmla="*/ 506971 h 506971"/>
                <a:gd name="connsiteX4" fmla="*/ 263525 w 2206625"/>
                <a:gd name="connsiteY4" fmla="*/ 0 h 50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6625" h="506971">
                  <a:moveTo>
                    <a:pt x="263525" y="0"/>
                  </a:moveTo>
                  <a:lnTo>
                    <a:pt x="1978025" y="0"/>
                  </a:lnTo>
                  <a:lnTo>
                    <a:pt x="2206625" y="491096"/>
                  </a:lnTo>
                  <a:lnTo>
                    <a:pt x="0" y="506971"/>
                  </a:lnTo>
                  <a:lnTo>
                    <a:pt x="263525" y="0"/>
                  </a:lnTo>
                  <a:close/>
                </a:path>
              </a:pathLst>
            </a:custGeom>
            <a:gradFill>
              <a:gsLst>
                <a:gs pos="0">
                  <a:srgbClr val="5D3011"/>
                </a:gs>
                <a:gs pos="54000">
                  <a:srgbClr val="5D3011"/>
                </a:gs>
                <a:gs pos="100000">
                  <a:srgbClr val="5D301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116B9D-0120-4734-858A-FCE33B4DF3B4}"/>
                </a:ext>
              </a:extLst>
            </p:cNvPr>
            <p:cNvSpPr/>
            <p:nvPr/>
          </p:nvSpPr>
          <p:spPr>
            <a:xfrm>
              <a:off x="10618387" y="4194614"/>
              <a:ext cx="278527" cy="820106"/>
            </a:xfrm>
            <a:prstGeom prst="rect">
              <a:avLst/>
            </a:prstGeom>
            <a:solidFill>
              <a:srgbClr val="5D3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264D889-2DA9-415B-BC10-A3672A6A8B2B}"/>
                </a:ext>
              </a:extLst>
            </p:cNvPr>
            <p:cNvSpPr/>
            <p:nvPr/>
          </p:nvSpPr>
          <p:spPr>
            <a:xfrm>
              <a:off x="10579402" y="4939865"/>
              <a:ext cx="356497" cy="370519"/>
            </a:xfrm>
            <a:prstGeom prst="ellipse">
              <a:avLst/>
            </a:prstGeom>
            <a:solidFill>
              <a:srgbClr val="5D3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649526F-43DA-464C-BCF7-3D50D5115ADC}"/>
                </a:ext>
              </a:extLst>
            </p:cNvPr>
            <p:cNvSpPr/>
            <p:nvPr/>
          </p:nvSpPr>
          <p:spPr>
            <a:xfrm rot="19163966">
              <a:off x="11035809" y="5172812"/>
              <a:ext cx="95372" cy="669852"/>
            </a:xfrm>
            <a:prstGeom prst="roundRect">
              <a:avLst/>
            </a:prstGeom>
            <a:solidFill>
              <a:srgbClr val="5D3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66E56B3-6DB8-455F-8683-63D4A09C9E1A}"/>
                </a:ext>
              </a:extLst>
            </p:cNvPr>
            <p:cNvSpPr/>
            <p:nvPr/>
          </p:nvSpPr>
          <p:spPr>
            <a:xfrm rot="2436034" flipH="1">
              <a:off x="10379871" y="5175472"/>
              <a:ext cx="95372" cy="669852"/>
            </a:xfrm>
            <a:prstGeom prst="roundRect">
              <a:avLst/>
            </a:prstGeom>
            <a:solidFill>
              <a:srgbClr val="5D3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8D1C0FB-A684-4A98-8CEA-C0B116D79E71}"/>
                </a:ext>
              </a:extLst>
            </p:cNvPr>
            <p:cNvSpPr/>
            <p:nvPr/>
          </p:nvSpPr>
          <p:spPr>
            <a:xfrm rot="3228324" flipH="1">
              <a:off x="10406541" y="5084276"/>
              <a:ext cx="95372" cy="387483"/>
            </a:xfrm>
            <a:prstGeom prst="roundRect">
              <a:avLst/>
            </a:prstGeom>
            <a:solidFill>
              <a:srgbClr val="5D3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26B7959-FFA0-44F5-B4C7-D4FDD3F8C0C2}"/>
                </a:ext>
              </a:extLst>
            </p:cNvPr>
            <p:cNvSpPr/>
            <p:nvPr/>
          </p:nvSpPr>
          <p:spPr>
            <a:xfrm rot="18062745">
              <a:off x="11015296" y="5072648"/>
              <a:ext cx="95372" cy="387483"/>
            </a:xfrm>
            <a:prstGeom prst="roundRect">
              <a:avLst/>
            </a:prstGeom>
            <a:solidFill>
              <a:srgbClr val="5D3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E419B42-F0F3-4A84-832E-21286615EF07}"/>
                </a:ext>
              </a:extLst>
            </p:cNvPr>
            <p:cNvSpPr/>
            <p:nvPr/>
          </p:nvSpPr>
          <p:spPr>
            <a:xfrm>
              <a:off x="9588936" y="3993073"/>
              <a:ext cx="2214239" cy="198917"/>
            </a:xfrm>
            <a:prstGeom prst="roundRect">
              <a:avLst/>
            </a:prstGeom>
            <a:gradFill>
              <a:gsLst>
                <a:gs pos="0">
                  <a:srgbClr val="4E1100"/>
                </a:gs>
                <a:gs pos="54000">
                  <a:srgbClr val="4F1102"/>
                </a:gs>
                <a:gs pos="100000">
                  <a:srgbClr val="5D301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56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06DFF-4AEA-4072-9D6D-1678C59C5D2D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912530" y="1891186"/>
            <a:chExt cx="2478869" cy="57401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C42239-8ADC-4E70-A9C1-7241F5F00AC3}"/>
                </a:ext>
              </a:extLst>
            </p:cNvPr>
            <p:cNvGrpSpPr/>
            <p:nvPr/>
          </p:nvGrpSpPr>
          <p:grpSpPr>
            <a:xfrm>
              <a:off x="4912530" y="1891186"/>
              <a:ext cx="2478869" cy="5740177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465029" y="4037271"/>
                    <a:ext cx="1665586" cy="1121673"/>
                    <a:chOff x="-351211" y="2876076"/>
                    <a:chExt cx="1665586" cy="1121673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-351211" y="3350011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1192860">
                      <a:off x="1116581" y="320717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086541A-BF4F-4B40-8DB2-7E01F14A6618}"/>
                  </a:ext>
                </a:extLst>
              </p:cNvPr>
              <p:cNvSpPr/>
              <p:nvPr/>
            </p:nvSpPr>
            <p:spPr>
              <a:xfrm rot="20633112">
                <a:off x="5192853" y="4535307"/>
                <a:ext cx="169694" cy="231080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22CA53-C07E-4F84-8739-F948ADB05896}"/>
                </a:ext>
              </a:extLst>
            </p:cNvPr>
            <p:cNvSpPr/>
            <p:nvPr/>
          </p:nvSpPr>
          <p:spPr>
            <a:xfrm rot="1036896" flipH="1">
              <a:off x="5161792" y="5513442"/>
              <a:ext cx="326809" cy="44503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3" name="ttsMP3.com_VoiceText_2024-11-29_18-22-40">
            <a:hlinkClick r:id="" action="ppaction://media"/>
            <a:extLst>
              <a:ext uri="{FF2B5EF4-FFF2-40B4-BE49-F238E27FC236}">
                <a16:creationId xmlns:a16="http://schemas.microsoft.com/office/drawing/2014/main" id="{4DC2FA10-1864-4F98-B5C6-4D14D6C50C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7B6DAE8-605B-5B3E-D324-B2EDFA46AC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801619" y="3437360"/>
                      <a:chExt cx="1313623" cy="2920897"/>
                    </a:xfrm>
                  </p:grpSpPr>
                  <p:grpSp>
                    <p:nvGrpSpPr>
                      <p:cNvPr id="103" name="Group 102">
                        <a:extLst>
                          <a:ext uri="{FF2B5EF4-FFF2-40B4-BE49-F238E27FC236}">
                            <a16:creationId xmlns:a16="http://schemas.microsoft.com/office/drawing/2014/main" id="{DF2CD265-705B-18C2-7310-E0C75B1181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7860" y="3437360"/>
                        <a:ext cx="1184318" cy="2920897"/>
                        <a:chOff x="5702753" y="966332"/>
                        <a:chExt cx="1936746" cy="4776617"/>
                      </a:xfrm>
                    </p:grpSpPr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2E324FAB-F0DB-897A-BC82-E28F5A3B1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6504" y="4644381"/>
                          <a:ext cx="179148" cy="901517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EA20C28E-0BFD-836E-E0EC-4B68DC7643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1617" y="4627705"/>
                          <a:ext cx="179149" cy="92975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1" name="Rectangle: Rounded Corners 80">
                          <a:extLst>
                            <a:ext uri="{FF2B5EF4-FFF2-40B4-BE49-F238E27FC236}">
                              <a16:creationId xmlns:a16="http://schemas.microsoft.com/office/drawing/2014/main" id="{1C3107D6-3501-9C79-FAC7-34D1165F58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7643" y="3057300"/>
                          <a:ext cx="1644818" cy="1617751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2" name="Rectangle: Rounded Corners 81">
                          <a:extLst>
                            <a:ext uri="{FF2B5EF4-FFF2-40B4-BE49-F238E27FC236}">
                              <a16:creationId xmlns:a16="http://schemas.microsoft.com/office/drawing/2014/main" id="{2C6A0F98-0874-EFF1-8202-1A42D0E4B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79989" y="2852332"/>
                          <a:ext cx="211915" cy="362567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3" name="Rectangle: Top Corners Rounded 82">
                          <a:extLst>
                            <a:ext uri="{FF2B5EF4-FFF2-40B4-BE49-F238E27FC236}">
                              <a16:creationId xmlns:a16="http://schemas.microsoft.com/office/drawing/2014/main" id="{680BE512-381B-54BD-3BBE-0C2BD961D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180" y="5543328"/>
                          <a:ext cx="518715" cy="185493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4" name="Rectangle: Top Corners Rounded 83">
                          <a:extLst>
                            <a:ext uri="{FF2B5EF4-FFF2-40B4-BE49-F238E27FC236}">
                              <a16:creationId xmlns:a16="http://schemas.microsoft.com/office/drawing/2014/main" id="{B738EBDF-E0F0-6D03-6DB4-CDAF974A1C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84117" y="5557457"/>
                          <a:ext cx="518714" cy="185492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innerShdw blurRad="114300">
                            <a:prstClr val="black"/>
                          </a:inn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753" y="3064435"/>
                          <a:ext cx="307239" cy="1109308"/>
                          <a:chOff x="1045181" y="2860704"/>
                          <a:chExt cx="307239" cy="1109308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70213" y="3287986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>
                          <a:extLst>
                            <a:ext uri="{FF2B5EF4-FFF2-40B4-BE49-F238E27FC236}">
                              <a16:creationId xmlns:a16="http://schemas.microsoft.com/office/drawing/2014/main" id="{06BFECAD-2F41-5262-0784-915658DB91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045049">
                          <a:off x="7211953" y="3058760"/>
                          <a:ext cx="351958" cy="991896"/>
                          <a:chOff x="7287901" y="3121001"/>
                          <a:chExt cx="327435" cy="1037525"/>
                        </a:xfrm>
                      </p:grpSpPr>
                      <p:sp>
                        <p:nvSpPr>
                          <p:cNvPr id="92" name="Rectangle: Rounded Corners 91">
                            <a:extLst>
                              <a:ext uri="{FF2B5EF4-FFF2-40B4-BE49-F238E27FC236}">
                                <a16:creationId xmlns:a16="http://schemas.microsoft.com/office/drawing/2014/main" id="{05B67713-767E-4F22-1C56-AECE2A01BA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287901" y="3555794"/>
                            <a:ext cx="194168" cy="602732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Rectangle: Rounded Corners 90">
                            <a:extLst>
                              <a:ext uri="{FF2B5EF4-FFF2-40B4-BE49-F238E27FC236}">
                                <a16:creationId xmlns:a16="http://schemas.microsoft.com/office/drawing/2014/main" id="{76466ACF-FFA4-AC05-4611-F20E37DFA9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54951">
                            <a:off x="7308097" y="3121001"/>
                            <a:ext cx="307239" cy="547318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05DFE16D-2A95-35C7-2EAE-10E19735F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40442" y="966332"/>
                          <a:ext cx="1899057" cy="1960317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CEBDE3FF-F5AF-7091-208E-C7D8BC9DB5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01619" y="388185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2EE4783A-3078-DDC0-4E52-56B670A79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89974" y="3843980"/>
                        <a:ext cx="225268" cy="214652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9518" y="26300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269" y="2618475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rot="927423" flipH="1">
            <a:off x="4772459" y="5709383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838490-3244-4B55-BFD7-1D6503EE5092}"/>
              </a:ext>
            </a:extLst>
          </p:cNvPr>
          <p:cNvSpPr/>
          <p:nvPr/>
        </p:nvSpPr>
        <p:spPr>
          <a:xfrm rot="20490043">
            <a:off x="6802341" y="5684048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ttsMP3.com_VoiceText_2024-11-29_18-24-44">
            <a:hlinkClick r:id="" action="ppaction://media"/>
            <a:extLst>
              <a:ext uri="{FF2B5EF4-FFF2-40B4-BE49-F238E27FC236}">
                <a16:creationId xmlns:a16="http://schemas.microsoft.com/office/drawing/2014/main" id="{7405BEA8-7D9C-4275-932C-6984C2627D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3980248" y="4835893"/>
            <a:ext cx="1559318" cy="3722548"/>
            <a:chOff x="4713301" y="3751862"/>
            <a:chExt cx="1265563" cy="3021267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31CF04-7A55-4DF0-8FF8-0B060401C4B2}"/>
                </a:ext>
              </a:extLst>
            </p:cNvPr>
            <p:cNvGrpSpPr/>
            <p:nvPr/>
          </p:nvGrpSpPr>
          <p:grpSpPr>
            <a:xfrm>
              <a:off x="4713301" y="3751862"/>
              <a:ext cx="1265563" cy="3021267"/>
              <a:chOff x="4249027" y="1917528"/>
              <a:chExt cx="2137690" cy="480945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D06CC1A-526C-4B11-8D4A-217DCA3E1C3C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3027352-CF52-49A4-9E20-CD34A2DD8883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5AE43DC-5A9C-4EC0-9968-A0C3ED1BB766}"/>
                  </a:ext>
                </a:extLst>
              </p:cNvPr>
              <p:cNvGrpSpPr/>
              <p:nvPr/>
            </p:nvGrpSpPr>
            <p:grpSpPr>
              <a:xfrm>
                <a:off x="4249027" y="1917528"/>
                <a:ext cx="2137690" cy="2050762"/>
                <a:chOff x="2433554" y="1513251"/>
                <a:chExt cx="1329516" cy="127545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394AD42-3E47-48E7-B2C0-93569B19D831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4876148-3861-4BE5-824A-E0341EA74DCA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3A0CD44-3158-4B07-BB0F-C8198A458AE7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D601A23-52D9-4F08-A9BD-371E043DB62D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93F8A43-CEBC-43C6-9157-93941F07CDF2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1EF0C2C-68D0-4382-86EF-AADB7B983E78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366982B-6A39-4B74-8775-1E3E281B5F93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C50031A-7271-4EE2-B453-DD037758617A}"/>
                    </a:ext>
                  </a:extLst>
                </p:cNvPr>
                <p:cNvSpPr/>
                <p:nvPr/>
              </p:nvSpPr>
              <p:spPr>
                <a:xfrm>
                  <a:off x="3032578" y="2242812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19B9567-56F7-4F9E-BBCC-74434938AC36}"/>
                    </a:ext>
                  </a:extLst>
                </p:cNvPr>
                <p:cNvSpPr/>
                <p:nvPr/>
              </p:nvSpPr>
              <p:spPr>
                <a:xfrm>
                  <a:off x="2506866" y="1513251"/>
                  <a:ext cx="1181100" cy="121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9A2F8D7-F992-4EED-938B-E71CF5A3C4CB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1BF4ACF7-375F-49CF-9474-67E6232362E6}"/>
                  </a:ext>
                </a:extLst>
              </p:cNvPr>
              <p:cNvSpPr/>
              <p:nvPr/>
            </p:nvSpPr>
            <p:spPr>
              <a:xfrm>
                <a:off x="4623445" y="6541485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E54CE0C4-5B39-47EE-A087-C0E141B1C780}"/>
                  </a:ext>
                </a:extLst>
              </p:cNvPr>
              <p:cNvSpPr/>
              <p:nvPr/>
            </p:nvSpPr>
            <p:spPr>
              <a:xfrm>
                <a:off x="5467755" y="6427448"/>
                <a:ext cx="518716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DD9DC3-CCFF-419C-AB03-414A9375BBEB}"/>
                  </a:ext>
                </a:extLst>
              </p:cNvPr>
              <p:cNvGrpSpPr/>
              <p:nvPr/>
            </p:nvGrpSpPr>
            <p:grpSpPr>
              <a:xfrm rot="21192860" flipH="1">
                <a:off x="4443640" y="4036867"/>
                <a:ext cx="1713762" cy="1098188"/>
                <a:chOff x="-379414" y="2876076"/>
                <a:chExt cx="1713762" cy="1098188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8052C156-E0AA-4A3E-A84E-C33063F5CFAC}"/>
                    </a:ext>
                  </a:extLst>
                </p:cNvPr>
                <p:cNvSpPr/>
                <p:nvPr/>
              </p:nvSpPr>
              <p:spPr>
                <a:xfrm rot="21192860">
                  <a:off x="-379414" y="3326526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214361EC-00FE-462A-99C3-6CF4DC2E9B30}"/>
                    </a:ext>
                  </a:extLst>
                </p:cNvPr>
                <p:cNvSpPr/>
                <p:nvPr/>
              </p:nvSpPr>
              <p:spPr>
                <a:xfrm rot="21192860">
                  <a:off x="1136553" y="3209752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F5843FF-E09C-462B-9EF5-F766E2145E49}"/>
                    </a:ext>
                  </a:extLst>
                </p:cNvPr>
                <p:cNvSpPr/>
                <p:nvPr/>
              </p:nvSpPr>
              <p:spPr>
                <a:xfrm rot="20877890">
                  <a:off x="970923" y="2876076"/>
                  <a:ext cx="307239" cy="5473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0C67C4D-2750-49A0-A5C5-C10EC6E4F7C2}"/>
                  </a:ext>
                </a:extLst>
              </p:cNvPr>
              <p:cNvSpPr/>
              <p:nvPr/>
            </p:nvSpPr>
            <p:spPr>
              <a:xfrm>
                <a:off x="5867957" y="4118273"/>
                <a:ext cx="326010" cy="515803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3632658-977E-4ACC-B8C2-E128B67CC1FB}"/>
                  </a:ext>
                </a:extLst>
              </p:cNvPr>
              <p:cNvSpPr/>
              <p:nvPr/>
            </p:nvSpPr>
            <p:spPr>
              <a:xfrm>
                <a:off x="4493695" y="4095600"/>
                <a:ext cx="1644818" cy="171174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6540592" y="2460352"/>
            <a:ext cx="1627712" cy="3267611"/>
            <a:chOff x="6412201" y="4208263"/>
            <a:chExt cx="1405767" cy="25500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50032"/>
              <a:chOff x="5918142" y="3880031"/>
              <a:chExt cx="1156295" cy="209749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5918142" y="3880031"/>
                <a:chExt cx="1156295" cy="209749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7496"/>
                  <a:chOff x="6674902" y="3396662"/>
                  <a:chExt cx="1561127" cy="2961594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9398"/>
                    <a:chOff x="6674902" y="3408858"/>
                    <a:chExt cx="1561127" cy="2949398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3679" y="3437360"/>
                      <a:ext cx="1198498" cy="2920896"/>
                      <a:chOff x="5679564" y="966332"/>
                      <a:chExt cx="1959935" cy="4776615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3"/>
                        <a:ext cx="179149" cy="96426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3" y="3057300"/>
                        <a:ext cx="1644818" cy="1617751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117" y="5557454"/>
                        <a:ext cx="518714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9564" y="3064441"/>
                        <a:ext cx="330658" cy="1308599"/>
                        <a:chOff x="5679564" y="3064441"/>
                        <a:chExt cx="330658" cy="1308599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78390" flipH="1">
                          <a:off x="5679564" y="3934159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8887" y="1813590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57963" y="182085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ttsMP3.com_VoiceText_2024-11-29_19-15-28">
            <a:hlinkClick r:id="" action="ppaction://media"/>
            <a:extLst>
              <a:ext uri="{FF2B5EF4-FFF2-40B4-BE49-F238E27FC236}">
                <a16:creationId xmlns:a16="http://schemas.microsoft.com/office/drawing/2014/main" id="{DA080523-690C-41DB-A861-895FF9D13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0043 -0.2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053880" y="2885354"/>
            <a:ext cx="1559318" cy="3722548"/>
            <a:chOff x="4713301" y="3751862"/>
            <a:chExt cx="1265563" cy="3021267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31CF04-7A55-4DF0-8FF8-0B060401C4B2}"/>
                </a:ext>
              </a:extLst>
            </p:cNvPr>
            <p:cNvGrpSpPr/>
            <p:nvPr/>
          </p:nvGrpSpPr>
          <p:grpSpPr>
            <a:xfrm>
              <a:off x="4713301" y="3751862"/>
              <a:ext cx="1265563" cy="3021267"/>
              <a:chOff x="4249027" y="1917528"/>
              <a:chExt cx="2137690" cy="480945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D06CC1A-526C-4B11-8D4A-217DCA3E1C3C}"/>
                  </a:ext>
                </a:extLst>
              </p:cNvPr>
              <p:cNvSpPr/>
              <p:nvPr/>
            </p:nvSpPr>
            <p:spPr>
              <a:xfrm>
                <a:off x="4787164" y="5634539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3027352-CF52-49A4-9E20-CD34A2DD8883}"/>
                  </a:ext>
                </a:extLst>
              </p:cNvPr>
              <p:cNvSpPr/>
              <p:nvPr/>
            </p:nvSpPr>
            <p:spPr>
              <a:xfrm>
                <a:off x="5637670" y="5666003"/>
                <a:ext cx="179149" cy="90151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5AE43DC-5A9C-4EC0-9968-A0C3ED1BB766}"/>
                  </a:ext>
                </a:extLst>
              </p:cNvPr>
              <p:cNvGrpSpPr/>
              <p:nvPr/>
            </p:nvGrpSpPr>
            <p:grpSpPr>
              <a:xfrm>
                <a:off x="4249027" y="1917528"/>
                <a:ext cx="2137690" cy="2050762"/>
                <a:chOff x="2433554" y="1513251"/>
                <a:chExt cx="1329516" cy="127545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394AD42-3E47-48E7-B2C0-93569B19D831}"/>
                    </a:ext>
                  </a:extLst>
                </p:cNvPr>
                <p:cNvSpPr/>
                <p:nvPr/>
              </p:nvSpPr>
              <p:spPr>
                <a:xfrm>
                  <a:off x="2433554" y="1978171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4876148-3861-4BE5-824A-E0341EA74DCA}"/>
                    </a:ext>
                  </a:extLst>
                </p:cNvPr>
                <p:cNvSpPr/>
                <p:nvPr/>
              </p:nvSpPr>
              <p:spPr>
                <a:xfrm>
                  <a:off x="3482036" y="1965110"/>
                  <a:ext cx="281034" cy="26779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3A0CD44-3158-4B07-BB0F-C8198A458AE7}"/>
                    </a:ext>
                  </a:extLst>
                </p:cNvPr>
                <p:cNvSpPr/>
                <p:nvPr/>
              </p:nvSpPr>
              <p:spPr>
                <a:xfrm>
                  <a:off x="2507762" y="1569502"/>
                  <a:ext cx="1181100" cy="12192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D601A23-52D9-4F08-A9BD-371E043DB62D}"/>
                    </a:ext>
                  </a:extLst>
                </p:cNvPr>
                <p:cNvSpPr/>
                <p:nvPr/>
              </p:nvSpPr>
              <p:spPr>
                <a:xfrm>
                  <a:off x="2707977" y="1823483"/>
                  <a:ext cx="165237" cy="1898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93F8A43-CEBC-43C6-9157-93941F07CDF2}"/>
                    </a:ext>
                  </a:extLst>
                </p:cNvPr>
                <p:cNvSpPr/>
                <p:nvPr/>
              </p:nvSpPr>
              <p:spPr>
                <a:xfrm>
                  <a:off x="2823952" y="1903168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1EF0C2C-68D0-4382-86EF-AADB7B983E78}"/>
                    </a:ext>
                  </a:extLst>
                </p:cNvPr>
                <p:cNvSpPr/>
                <p:nvPr/>
              </p:nvSpPr>
              <p:spPr>
                <a:xfrm>
                  <a:off x="3162495" y="1900962"/>
                  <a:ext cx="165238" cy="100548"/>
                </a:xfrm>
                <a:custGeom>
                  <a:avLst/>
                  <a:gdLst>
                    <a:gd name="connsiteX0" fmla="*/ 82619 w 165238"/>
                    <a:gd name="connsiteY0" fmla="*/ 0 h 100548"/>
                    <a:gd name="connsiteX1" fmla="*/ 165238 w 165238"/>
                    <a:gd name="connsiteY1" fmla="*/ 94922 h 100548"/>
                    <a:gd name="connsiteX2" fmla="*/ 164249 w 165238"/>
                    <a:gd name="connsiteY2" fmla="*/ 100548 h 100548"/>
                    <a:gd name="connsiteX3" fmla="*/ 989 w 165238"/>
                    <a:gd name="connsiteY3" fmla="*/ 100548 h 100548"/>
                    <a:gd name="connsiteX4" fmla="*/ 0 w 165238"/>
                    <a:gd name="connsiteY4" fmla="*/ 94922 h 100548"/>
                    <a:gd name="connsiteX5" fmla="*/ 82619 w 165238"/>
                    <a:gd name="connsiteY5" fmla="*/ 0 h 10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5238" h="100548">
                      <a:moveTo>
                        <a:pt x="82619" y="0"/>
                      </a:moveTo>
                      <a:cubicBezTo>
                        <a:pt x="128248" y="0"/>
                        <a:pt x="165238" y="42498"/>
                        <a:pt x="165238" y="94922"/>
                      </a:cubicBezTo>
                      <a:lnTo>
                        <a:pt x="164249" y="100548"/>
                      </a:lnTo>
                      <a:lnTo>
                        <a:pt x="989" y="100548"/>
                      </a:lnTo>
                      <a:lnTo>
                        <a:pt x="0" y="94922"/>
                      </a:lnTo>
                      <a:cubicBezTo>
                        <a:pt x="0" y="42498"/>
                        <a:pt x="36990" y="0"/>
                        <a:pt x="8261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366982B-6A39-4B74-8775-1E3E281B5F93}"/>
                    </a:ext>
                  </a:extLst>
                </p:cNvPr>
                <p:cNvSpPr/>
                <p:nvPr/>
              </p:nvSpPr>
              <p:spPr>
                <a:xfrm>
                  <a:off x="2799528" y="2243491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C50031A-7271-4EE2-B453-DD037758617A}"/>
                    </a:ext>
                  </a:extLst>
                </p:cNvPr>
                <p:cNvSpPr/>
                <p:nvPr/>
              </p:nvSpPr>
              <p:spPr>
                <a:xfrm>
                  <a:off x="3032578" y="2242812"/>
                  <a:ext cx="163260" cy="89296"/>
                </a:xfrm>
                <a:custGeom>
                  <a:avLst/>
                  <a:gdLst>
                    <a:gd name="connsiteX0" fmla="*/ 0 w 163260"/>
                    <a:gd name="connsiteY0" fmla="*/ 0 h 89296"/>
                    <a:gd name="connsiteX1" fmla="*/ 163260 w 163260"/>
                    <a:gd name="connsiteY1" fmla="*/ 0 h 89296"/>
                    <a:gd name="connsiteX2" fmla="*/ 157756 w 163260"/>
                    <a:gd name="connsiteY2" fmla="*/ 31322 h 89296"/>
                    <a:gd name="connsiteX3" fmla="*/ 81630 w 163260"/>
                    <a:gd name="connsiteY3" fmla="*/ 89296 h 89296"/>
                    <a:gd name="connsiteX4" fmla="*/ 5504 w 163260"/>
                    <a:gd name="connsiteY4" fmla="*/ 31322 h 89296"/>
                    <a:gd name="connsiteX5" fmla="*/ 0 w 163260"/>
                    <a:gd name="connsiteY5" fmla="*/ 0 h 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260" h="89296">
                      <a:moveTo>
                        <a:pt x="0" y="0"/>
                      </a:moveTo>
                      <a:lnTo>
                        <a:pt x="163260" y="0"/>
                      </a:lnTo>
                      <a:lnTo>
                        <a:pt x="157756" y="31322"/>
                      </a:lnTo>
                      <a:cubicBezTo>
                        <a:pt x="145214" y="65391"/>
                        <a:pt x="115852" y="89296"/>
                        <a:pt x="81630" y="89296"/>
                      </a:cubicBezTo>
                      <a:cubicBezTo>
                        <a:pt x="47408" y="89296"/>
                        <a:pt x="18046" y="65391"/>
                        <a:pt x="5504" y="3132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19B9567-56F7-4F9E-BBCC-74434938AC36}"/>
                    </a:ext>
                  </a:extLst>
                </p:cNvPr>
                <p:cNvSpPr/>
                <p:nvPr/>
              </p:nvSpPr>
              <p:spPr>
                <a:xfrm>
                  <a:off x="2506866" y="1513251"/>
                  <a:ext cx="1181100" cy="1219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9A2F8D7-F992-4EED-938B-E71CF5A3C4CB}"/>
                  </a:ext>
                </a:extLst>
              </p:cNvPr>
              <p:cNvSpPr/>
              <p:nvPr/>
            </p:nvSpPr>
            <p:spPr>
              <a:xfrm>
                <a:off x="5296043" y="3890631"/>
                <a:ext cx="211915" cy="3625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1BF4ACF7-375F-49CF-9474-67E6232362E6}"/>
                  </a:ext>
                </a:extLst>
              </p:cNvPr>
              <p:cNvSpPr/>
              <p:nvPr/>
            </p:nvSpPr>
            <p:spPr>
              <a:xfrm>
                <a:off x="4623445" y="6541485"/>
                <a:ext cx="518715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E54CE0C4-5B39-47EE-A087-C0E141B1C780}"/>
                  </a:ext>
                </a:extLst>
              </p:cNvPr>
              <p:cNvSpPr/>
              <p:nvPr/>
            </p:nvSpPr>
            <p:spPr>
              <a:xfrm>
                <a:off x="5467755" y="6427448"/>
                <a:ext cx="518716" cy="1854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DD9DC3-CCFF-419C-AB03-414A9375BBEB}"/>
                  </a:ext>
                </a:extLst>
              </p:cNvPr>
              <p:cNvGrpSpPr/>
              <p:nvPr/>
            </p:nvGrpSpPr>
            <p:grpSpPr>
              <a:xfrm rot="21192860" flipH="1">
                <a:off x="4443640" y="4036867"/>
                <a:ext cx="1713762" cy="1098188"/>
                <a:chOff x="-379414" y="2876076"/>
                <a:chExt cx="1713762" cy="1098188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8052C156-E0AA-4A3E-A84E-C33063F5CFAC}"/>
                    </a:ext>
                  </a:extLst>
                </p:cNvPr>
                <p:cNvSpPr/>
                <p:nvPr/>
              </p:nvSpPr>
              <p:spPr>
                <a:xfrm rot="21192860">
                  <a:off x="-379414" y="3326526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214361EC-00FE-462A-99C3-6CF4DC2E9B30}"/>
                    </a:ext>
                  </a:extLst>
                </p:cNvPr>
                <p:cNvSpPr/>
                <p:nvPr/>
              </p:nvSpPr>
              <p:spPr>
                <a:xfrm rot="21192860">
                  <a:off x="1136553" y="3209752"/>
                  <a:ext cx="197795" cy="64773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F5843FF-E09C-462B-9EF5-F766E2145E49}"/>
                    </a:ext>
                  </a:extLst>
                </p:cNvPr>
                <p:cNvSpPr/>
                <p:nvPr/>
              </p:nvSpPr>
              <p:spPr>
                <a:xfrm rot="20877890">
                  <a:off x="970923" y="2876076"/>
                  <a:ext cx="307239" cy="5473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0C67C4D-2750-49A0-A5C5-C10EC6E4F7C2}"/>
                  </a:ext>
                </a:extLst>
              </p:cNvPr>
              <p:cNvSpPr/>
              <p:nvPr/>
            </p:nvSpPr>
            <p:spPr>
              <a:xfrm>
                <a:off x="5867957" y="4118273"/>
                <a:ext cx="326010" cy="515803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3632658-977E-4ACC-B8C2-E128B67CC1FB}"/>
                  </a:ext>
                </a:extLst>
              </p:cNvPr>
              <p:cNvSpPr/>
              <p:nvPr/>
            </p:nvSpPr>
            <p:spPr>
              <a:xfrm>
                <a:off x="4493695" y="4095600"/>
                <a:ext cx="1644818" cy="171174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6540592" y="2460352"/>
            <a:ext cx="1627712" cy="3267611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4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8"/>
                  <a:chOff x="6674902" y="3408858"/>
                  <a:chExt cx="1561127" cy="2949398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6"/>
                    <a:chOff x="5679564" y="966332"/>
                    <a:chExt cx="1959935" cy="4776615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6" y="4627703"/>
                      <a:ext cx="179149" cy="96426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4"/>
                      <a:ext cx="518714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8887" y="1813590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57963" y="1820850"/>
                      <a:ext cx="151788" cy="166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" name="mouthmia">
            <a:hlinkClick r:id="" action="ppaction://media"/>
            <a:extLst>
              <a:ext uri="{FF2B5EF4-FFF2-40B4-BE49-F238E27FC236}">
                <a16:creationId xmlns:a16="http://schemas.microsoft.com/office/drawing/2014/main" id="{EBF0D592-9551-4E4C-83D9-8CCFA1E2E9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7222074" y="3513751"/>
            <a:ext cx="233415" cy="15561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ttsMP3.com_VoiceText_2024-11-29_19-18-37">
            <a:hlinkClick r:id="" action="ppaction://media"/>
            <a:extLst>
              <a:ext uri="{FF2B5EF4-FFF2-40B4-BE49-F238E27FC236}">
                <a16:creationId xmlns:a16="http://schemas.microsoft.com/office/drawing/2014/main" id="{D50A4800-6E11-4BA6-8A79-C5100115DF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337">
            <a:extLst>
              <a:ext uri="{FF2B5EF4-FFF2-40B4-BE49-F238E27FC236}">
                <a16:creationId xmlns:a16="http://schemas.microsoft.com/office/drawing/2014/main" id="{8309A584-F482-48E9-AEE1-81C8349DC9C5}"/>
              </a:ext>
            </a:extLst>
          </p:cNvPr>
          <p:cNvSpPr/>
          <p:nvPr/>
        </p:nvSpPr>
        <p:spPr>
          <a:xfrm>
            <a:off x="8486990" y="1021082"/>
            <a:ext cx="45719" cy="108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F5B22C17-341B-4A98-AB4A-24D926E8A87F}"/>
              </a:ext>
            </a:extLst>
          </p:cNvPr>
          <p:cNvSpPr/>
          <p:nvPr/>
        </p:nvSpPr>
        <p:spPr>
          <a:xfrm>
            <a:off x="10550989" y="1021082"/>
            <a:ext cx="45719" cy="108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9A2455E-C094-49AD-B0A7-5252F559484A}"/>
              </a:ext>
            </a:extLst>
          </p:cNvPr>
          <p:cNvSpPr/>
          <p:nvPr/>
        </p:nvSpPr>
        <p:spPr>
          <a:xfrm>
            <a:off x="5988623" y="2626475"/>
            <a:ext cx="282033" cy="742429"/>
          </a:xfrm>
          <a:custGeom>
            <a:avLst/>
            <a:gdLst>
              <a:gd name="connsiteX0" fmla="*/ 0 w 284415"/>
              <a:gd name="connsiteY0" fmla="*/ 0 h 744811"/>
              <a:gd name="connsiteX1" fmla="*/ 284415 w 284415"/>
              <a:gd name="connsiteY1" fmla="*/ 0 h 744811"/>
              <a:gd name="connsiteX2" fmla="*/ 284415 w 284415"/>
              <a:gd name="connsiteY2" fmla="*/ 744811 h 744811"/>
              <a:gd name="connsiteX3" fmla="*/ 0 w 284415"/>
              <a:gd name="connsiteY3" fmla="*/ 744811 h 744811"/>
              <a:gd name="connsiteX4" fmla="*/ 0 w 284415"/>
              <a:gd name="connsiteY4" fmla="*/ 0 h 744811"/>
              <a:gd name="connsiteX0" fmla="*/ 38100 w 284415"/>
              <a:gd name="connsiteY0" fmla="*/ 52388 h 744811"/>
              <a:gd name="connsiteX1" fmla="*/ 284415 w 284415"/>
              <a:gd name="connsiteY1" fmla="*/ 0 h 744811"/>
              <a:gd name="connsiteX2" fmla="*/ 284415 w 284415"/>
              <a:gd name="connsiteY2" fmla="*/ 744811 h 744811"/>
              <a:gd name="connsiteX3" fmla="*/ 0 w 284415"/>
              <a:gd name="connsiteY3" fmla="*/ 744811 h 744811"/>
              <a:gd name="connsiteX4" fmla="*/ 38100 w 284415"/>
              <a:gd name="connsiteY4" fmla="*/ 52388 h 744811"/>
              <a:gd name="connsiteX0" fmla="*/ 0 w 246315"/>
              <a:gd name="connsiteY0" fmla="*/ 52388 h 744811"/>
              <a:gd name="connsiteX1" fmla="*/ 246315 w 246315"/>
              <a:gd name="connsiteY1" fmla="*/ 0 h 744811"/>
              <a:gd name="connsiteX2" fmla="*/ 246315 w 246315"/>
              <a:gd name="connsiteY2" fmla="*/ 744811 h 744811"/>
              <a:gd name="connsiteX3" fmla="*/ 38100 w 246315"/>
              <a:gd name="connsiteY3" fmla="*/ 744811 h 744811"/>
              <a:gd name="connsiteX4" fmla="*/ 0 w 246315"/>
              <a:gd name="connsiteY4" fmla="*/ 52388 h 744811"/>
              <a:gd name="connsiteX0" fmla="*/ 0 w 308227"/>
              <a:gd name="connsiteY0" fmla="*/ 52388 h 744811"/>
              <a:gd name="connsiteX1" fmla="*/ 246315 w 308227"/>
              <a:gd name="connsiteY1" fmla="*/ 0 h 744811"/>
              <a:gd name="connsiteX2" fmla="*/ 308227 w 308227"/>
              <a:gd name="connsiteY2" fmla="*/ 725761 h 744811"/>
              <a:gd name="connsiteX3" fmla="*/ 38100 w 308227"/>
              <a:gd name="connsiteY3" fmla="*/ 744811 h 744811"/>
              <a:gd name="connsiteX4" fmla="*/ 0 w 308227"/>
              <a:gd name="connsiteY4" fmla="*/ 52388 h 744811"/>
              <a:gd name="connsiteX0" fmla="*/ 0 w 282033"/>
              <a:gd name="connsiteY0" fmla="*/ 52388 h 744811"/>
              <a:gd name="connsiteX1" fmla="*/ 246315 w 282033"/>
              <a:gd name="connsiteY1" fmla="*/ 0 h 744811"/>
              <a:gd name="connsiteX2" fmla="*/ 282033 w 282033"/>
              <a:gd name="connsiteY2" fmla="*/ 728142 h 744811"/>
              <a:gd name="connsiteX3" fmla="*/ 38100 w 282033"/>
              <a:gd name="connsiteY3" fmla="*/ 744811 h 744811"/>
              <a:gd name="connsiteX4" fmla="*/ 0 w 282033"/>
              <a:gd name="connsiteY4" fmla="*/ 52388 h 744811"/>
              <a:gd name="connsiteX0" fmla="*/ 0 w 282033"/>
              <a:gd name="connsiteY0" fmla="*/ 59532 h 744811"/>
              <a:gd name="connsiteX1" fmla="*/ 246315 w 282033"/>
              <a:gd name="connsiteY1" fmla="*/ 0 h 744811"/>
              <a:gd name="connsiteX2" fmla="*/ 282033 w 282033"/>
              <a:gd name="connsiteY2" fmla="*/ 728142 h 744811"/>
              <a:gd name="connsiteX3" fmla="*/ 38100 w 282033"/>
              <a:gd name="connsiteY3" fmla="*/ 744811 h 744811"/>
              <a:gd name="connsiteX4" fmla="*/ 0 w 282033"/>
              <a:gd name="connsiteY4" fmla="*/ 59532 h 744811"/>
              <a:gd name="connsiteX0" fmla="*/ 0 w 282033"/>
              <a:gd name="connsiteY0" fmla="*/ 47625 h 732904"/>
              <a:gd name="connsiteX1" fmla="*/ 246315 w 282033"/>
              <a:gd name="connsiteY1" fmla="*/ 0 h 732904"/>
              <a:gd name="connsiteX2" fmla="*/ 282033 w 282033"/>
              <a:gd name="connsiteY2" fmla="*/ 716235 h 732904"/>
              <a:gd name="connsiteX3" fmla="*/ 38100 w 282033"/>
              <a:gd name="connsiteY3" fmla="*/ 732904 h 732904"/>
              <a:gd name="connsiteX4" fmla="*/ 0 w 282033"/>
              <a:gd name="connsiteY4" fmla="*/ 47625 h 732904"/>
              <a:gd name="connsiteX0" fmla="*/ 0 w 282033"/>
              <a:gd name="connsiteY0" fmla="*/ 57150 h 742429"/>
              <a:gd name="connsiteX1" fmla="*/ 246315 w 282033"/>
              <a:gd name="connsiteY1" fmla="*/ 0 h 742429"/>
              <a:gd name="connsiteX2" fmla="*/ 282033 w 282033"/>
              <a:gd name="connsiteY2" fmla="*/ 725760 h 742429"/>
              <a:gd name="connsiteX3" fmla="*/ 38100 w 282033"/>
              <a:gd name="connsiteY3" fmla="*/ 742429 h 742429"/>
              <a:gd name="connsiteX4" fmla="*/ 0 w 282033"/>
              <a:gd name="connsiteY4" fmla="*/ 57150 h 74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33" h="742429">
                <a:moveTo>
                  <a:pt x="0" y="57150"/>
                </a:moveTo>
                <a:lnTo>
                  <a:pt x="246315" y="0"/>
                </a:lnTo>
                <a:lnTo>
                  <a:pt x="282033" y="725760"/>
                </a:lnTo>
                <a:lnTo>
                  <a:pt x="38100" y="742429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2FC6B-5900-497A-B5D3-B1ADA4F89151}"/>
              </a:ext>
            </a:extLst>
          </p:cNvPr>
          <p:cNvSpPr/>
          <p:nvPr/>
        </p:nvSpPr>
        <p:spPr>
          <a:xfrm>
            <a:off x="6986588" y="5446127"/>
            <a:ext cx="847725" cy="176004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04FD8-64D5-47B3-9D70-C25D7015CC90}"/>
              </a:ext>
            </a:extLst>
          </p:cNvPr>
          <p:cNvSpPr/>
          <p:nvPr/>
        </p:nvSpPr>
        <p:spPr>
          <a:xfrm>
            <a:off x="6846095" y="5000832"/>
            <a:ext cx="140494" cy="621298"/>
          </a:xfrm>
          <a:custGeom>
            <a:avLst/>
            <a:gdLst>
              <a:gd name="connsiteX0" fmla="*/ 0 w 183356"/>
              <a:gd name="connsiteY0" fmla="*/ 0 h 176004"/>
              <a:gd name="connsiteX1" fmla="*/ 183356 w 183356"/>
              <a:gd name="connsiteY1" fmla="*/ 0 h 176004"/>
              <a:gd name="connsiteX2" fmla="*/ 183356 w 183356"/>
              <a:gd name="connsiteY2" fmla="*/ 176004 h 176004"/>
              <a:gd name="connsiteX3" fmla="*/ 0 w 183356"/>
              <a:gd name="connsiteY3" fmla="*/ 176004 h 176004"/>
              <a:gd name="connsiteX4" fmla="*/ 0 w 183356"/>
              <a:gd name="connsiteY4" fmla="*/ 0 h 176004"/>
              <a:gd name="connsiteX0" fmla="*/ 33337 w 183356"/>
              <a:gd name="connsiteY0" fmla="*/ 0 h 614154"/>
              <a:gd name="connsiteX1" fmla="*/ 183356 w 183356"/>
              <a:gd name="connsiteY1" fmla="*/ 438150 h 614154"/>
              <a:gd name="connsiteX2" fmla="*/ 183356 w 183356"/>
              <a:gd name="connsiteY2" fmla="*/ 614154 h 614154"/>
              <a:gd name="connsiteX3" fmla="*/ 0 w 183356"/>
              <a:gd name="connsiteY3" fmla="*/ 614154 h 614154"/>
              <a:gd name="connsiteX4" fmla="*/ 33337 w 183356"/>
              <a:gd name="connsiteY4" fmla="*/ 0 h 614154"/>
              <a:gd name="connsiteX0" fmla="*/ 0 w 150019"/>
              <a:gd name="connsiteY0" fmla="*/ 0 h 614154"/>
              <a:gd name="connsiteX1" fmla="*/ 150019 w 150019"/>
              <a:gd name="connsiteY1" fmla="*/ 438150 h 614154"/>
              <a:gd name="connsiteX2" fmla="*/ 150019 w 150019"/>
              <a:gd name="connsiteY2" fmla="*/ 614154 h 614154"/>
              <a:gd name="connsiteX3" fmla="*/ 35719 w 150019"/>
              <a:gd name="connsiteY3" fmla="*/ 297448 h 614154"/>
              <a:gd name="connsiteX4" fmla="*/ 0 w 150019"/>
              <a:gd name="connsiteY4" fmla="*/ 0 h 614154"/>
              <a:gd name="connsiteX0" fmla="*/ 0 w 140494"/>
              <a:gd name="connsiteY0" fmla="*/ 0 h 618917"/>
              <a:gd name="connsiteX1" fmla="*/ 140494 w 140494"/>
              <a:gd name="connsiteY1" fmla="*/ 442913 h 618917"/>
              <a:gd name="connsiteX2" fmla="*/ 140494 w 140494"/>
              <a:gd name="connsiteY2" fmla="*/ 618917 h 618917"/>
              <a:gd name="connsiteX3" fmla="*/ 26194 w 140494"/>
              <a:gd name="connsiteY3" fmla="*/ 302211 h 618917"/>
              <a:gd name="connsiteX4" fmla="*/ 0 w 140494"/>
              <a:gd name="connsiteY4" fmla="*/ 0 h 618917"/>
              <a:gd name="connsiteX0" fmla="*/ 0 w 140494"/>
              <a:gd name="connsiteY0" fmla="*/ 0 h 621298"/>
              <a:gd name="connsiteX1" fmla="*/ 140494 w 140494"/>
              <a:gd name="connsiteY1" fmla="*/ 445294 h 621298"/>
              <a:gd name="connsiteX2" fmla="*/ 140494 w 140494"/>
              <a:gd name="connsiteY2" fmla="*/ 621298 h 621298"/>
              <a:gd name="connsiteX3" fmla="*/ 26194 w 140494"/>
              <a:gd name="connsiteY3" fmla="*/ 304592 h 621298"/>
              <a:gd name="connsiteX4" fmla="*/ 0 w 140494"/>
              <a:gd name="connsiteY4" fmla="*/ 0 h 6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94" h="621298">
                <a:moveTo>
                  <a:pt x="0" y="0"/>
                </a:moveTo>
                <a:lnTo>
                  <a:pt x="140494" y="445294"/>
                </a:lnTo>
                <a:lnTo>
                  <a:pt x="140494" y="621298"/>
                </a:lnTo>
                <a:lnTo>
                  <a:pt x="26194" y="3045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9C36B-20A1-4D91-B5D2-A129B2BD0489}"/>
              </a:ext>
            </a:extLst>
          </p:cNvPr>
          <p:cNvSpPr/>
          <p:nvPr/>
        </p:nvSpPr>
        <p:spPr>
          <a:xfrm rot="16200000">
            <a:off x="6871037" y="4380823"/>
            <a:ext cx="1531445" cy="174879"/>
          </a:xfrm>
          <a:custGeom>
            <a:avLst/>
            <a:gdLst>
              <a:gd name="connsiteX0" fmla="*/ 0 w 1371600"/>
              <a:gd name="connsiteY0" fmla="*/ 0 h 176004"/>
              <a:gd name="connsiteX1" fmla="*/ 1371600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71600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71600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23975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23975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00163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00163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71437 w 1371600"/>
              <a:gd name="connsiteY0" fmla="*/ 0 h 190292"/>
              <a:gd name="connsiteX1" fmla="*/ 1300163 w 1371600"/>
              <a:gd name="connsiteY1" fmla="*/ 14288 h 190292"/>
              <a:gd name="connsiteX2" fmla="*/ 1371600 w 1371600"/>
              <a:gd name="connsiteY2" fmla="*/ 190292 h 190292"/>
              <a:gd name="connsiteX3" fmla="*/ 0 w 1371600"/>
              <a:gd name="connsiteY3" fmla="*/ 190292 h 190292"/>
              <a:gd name="connsiteX4" fmla="*/ 71437 w 1371600"/>
              <a:gd name="connsiteY4" fmla="*/ 0 h 190292"/>
              <a:gd name="connsiteX0" fmla="*/ 76200 w 1376363"/>
              <a:gd name="connsiteY0" fmla="*/ 0 h 190292"/>
              <a:gd name="connsiteX1" fmla="*/ 1304926 w 1376363"/>
              <a:gd name="connsiteY1" fmla="*/ 14288 h 190292"/>
              <a:gd name="connsiteX2" fmla="*/ 1376363 w 1376363"/>
              <a:gd name="connsiteY2" fmla="*/ 190292 h 190292"/>
              <a:gd name="connsiteX3" fmla="*/ 0 w 1376363"/>
              <a:gd name="connsiteY3" fmla="*/ 118854 h 190292"/>
              <a:gd name="connsiteX4" fmla="*/ 76200 w 1376363"/>
              <a:gd name="connsiteY4" fmla="*/ 0 h 190292"/>
              <a:gd name="connsiteX0" fmla="*/ 76200 w 1376363"/>
              <a:gd name="connsiteY0" fmla="*/ 0 h 190292"/>
              <a:gd name="connsiteX1" fmla="*/ 1304926 w 1376363"/>
              <a:gd name="connsiteY1" fmla="*/ 14288 h 190292"/>
              <a:gd name="connsiteX2" fmla="*/ 1376363 w 1376363"/>
              <a:gd name="connsiteY2" fmla="*/ 190292 h 190292"/>
              <a:gd name="connsiteX3" fmla="*/ 0 w 1376363"/>
              <a:gd name="connsiteY3" fmla="*/ 118854 h 190292"/>
              <a:gd name="connsiteX4" fmla="*/ 76200 w 1376363"/>
              <a:gd name="connsiteY4" fmla="*/ 0 h 190292"/>
              <a:gd name="connsiteX0" fmla="*/ 76203 w 1376366"/>
              <a:gd name="connsiteY0" fmla="*/ 0 h 190292"/>
              <a:gd name="connsiteX1" fmla="*/ 1304929 w 1376366"/>
              <a:gd name="connsiteY1" fmla="*/ 14288 h 190292"/>
              <a:gd name="connsiteX2" fmla="*/ 1376366 w 1376366"/>
              <a:gd name="connsiteY2" fmla="*/ 190292 h 190292"/>
              <a:gd name="connsiteX3" fmla="*/ 0 w 1376366"/>
              <a:gd name="connsiteY3" fmla="*/ 133144 h 190292"/>
              <a:gd name="connsiteX4" fmla="*/ 76203 w 1376366"/>
              <a:gd name="connsiteY4" fmla="*/ 0 h 190292"/>
              <a:gd name="connsiteX0" fmla="*/ 76203 w 1376366"/>
              <a:gd name="connsiteY0" fmla="*/ 0 h 190292"/>
              <a:gd name="connsiteX1" fmla="*/ 1304929 w 1376366"/>
              <a:gd name="connsiteY1" fmla="*/ 14288 h 190292"/>
              <a:gd name="connsiteX2" fmla="*/ 1376366 w 1376366"/>
              <a:gd name="connsiteY2" fmla="*/ 190292 h 190292"/>
              <a:gd name="connsiteX3" fmla="*/ 0 w 1376366"/>
              <a:gd name="connsiteY3" fmla="*/ 133144 h 190292"/>
              <a:gd name="connsiteX4" fmla="*/ 76203 w 1376366"/>
              <a:gd name="connsiteY4" fmla="*/ 0 h 190292"/>
              <a:gd name="connsiteX0" fmla="*/ 76203 w 1376366"/>
              <a:gd name="connsiteY0" fmla="*/ 0 h 190292"/>
              <a:gd name="connsiteX1" fmla="*/ 1304929 w 1376366"/>
              <a:gd name="connsiteY1" fmla="*/ 14288 h 190292"/>
              <a:gd name="connsiteX2" fmla="*/ 1376366 w 1376366"/>
              <a:gd name="connsiteY2" fmla="*/ 190292 h 190292"/>
              <a:gd name="connsiteX3" fmla="*/ 0 w 1376366"/>
              <a:gd name="connsiteY3" fmla="*/ 133144 h 190292"/>
              <a:gd name="connsiteX4" fmla="*/ 76203 w 1376366"/>
              <a:gd name="connsiteY4" fmla="*/ 0 h 190292"/>
              <a:gd name="connsiteX0" fmla="*/ 76203 w 1408178"/>
              <a:gd name="connsiteY0" fmla="*/ 0 h 199837"/>
              <a:gd name="connsiteX1" fmla="*/ 1304929 w 1408178"/>
              <a:gd name="connsiteY1" fmla="*/ 14288 h 199837"/>
              <a:gd name="connsiteX2" fmla="*/ 1376366 w 1408178"/>
              <a:gd name="connsiteY2" fmla="*/ 190292 h 199837"/>
              <a:gd name="connsiteX3" fmla="*/ 1271592 w 1408178"/>
              <a:gd name="connsiteY3" fmla="*/ 165928 h 199837"/>
              <a:gd name="connsiteX4" fmla="*/ 0 w 1408178"/>
              <a:gd name="connsiteY4" fmla="*/ 133144 h 199837"/>
              <a:gd name="connsiteX5" fmla="*/ 76203 w 1408178"/>
              <a:gd name="connsiteY5" fmla="*/ 0 h 199837"/>
              <a:gd name="connsiteX0" fmla="*/ 76203 w 1445057"/>
              <a:gd name="connsiteY0" fmla="*/ 0 h 165928"/>
              <a:gd name="connsiteX1" fmla="*/ 1304929 w 1445057"/>
              <a:gd name="connsiteY1" fmla="*/ 14288 h 165928"/>
              <a:gd name="connsiteX2" fmla="*/ 1271592 w 1445057"/>
              <a:gd name="connsiteY2" fmla="*/ 165928 h 165928"/>
              <a:gd name="connsiteX3" fmla="*/ 0 w 1445057"/>
              <a:gd name="connsiteY3" fmla="*/ 133144 h 165928"/>
              <a:gd name="connsiteX4" fmla="*/ 76203 w 1445057"/>
              <a:gd name="connsiteY4" fmla="*/ 0 h 165928"/>
              <a:gd name="connsiteX0" fmla="*/ 76203 w 1389964"/>
              <a:gd name="connsiteY0" fmla="*/ 0 h 170366"/>
              <a:gd name="connsiteX1" fmla="*/ 1304929 w 1389964"/>
              <a:gd name="connsiteY1" fmla="*/ 14288 h 170366"/>
              <a:gd name="connsiteX2" fmla="*/ 1271592 w 1389964"/>
              <a:gd name="connsiteY2" fmla="*/ 165928 h 170366"/>
              <a:gd name="connsiteX3" fmla="*/ 0 w 1389964"/>
              <a:gd name="connsiteY3" fmla="*/ 133144 h 170366"/>
              <a:gd name="connsiteX4" fmla="*/ 76203 w 1389964"/>
              <a:gd name="connsiteY4" fmla="*/ 0 h 170366"/>
              <a:gd name="connsiteX0" fmla="*/ 76203 w 1414958"/>
              <a:gd name="connsiteY0" fmla="*/ 0 h 165727"/>
              <a:gd name="connsiteX1" fmla="*/ 1304929 w 1414958"/>
              <a:gd name="connsiteY1" fmla="*/ 14288 h 165727"/>
              <a:gd name="connsiteX2" fmla="*/ 1354158 w 1414958"/>
              <a:gd name="connsiteY2" fmla="*/ 161169 h 165727"/>
              <a:gd name="connsiteX3" fmla="*/ 0 w 1414958"/>
              <a:gd name="connsiteY3" fmla="*/ 133144 h 165727"/>
              <a:gd name="connsiteX4" fmla="*/ 76203 w 1414958"/>
              <a:gd name="connsiteY4" fmla="*/ 0 h 165727"/>
              <a:gd name="connsiteX0" fmla="*/ 76203 w 1389953"/>
              <a:gd name="connsiteY0" fmla="*/ 0 h 165849"/>
              <a:gd name="connsiteX1" fmla="*/ 1304929 w 1389953"/>
              <a:gd name="connsiteY1" fmla="*/ 14288 h 165849"/>
              <a:gd name="connsiteX2" fmla="*/ 1354158 w 1389953"/>
              <a:gd name="connsiteY2" fmla="*/ 161169 h 165849"/>
              <a:gd name="connsiteX3" fmla="*/ 0 w 1389953"/>
              <a:gd name="connsiteY3" fmla="*/ 133144 h 165849"/>
              <a:gd name="connsiteX4" fmla="*/ 76203 w 1389953"/>
              <a:gd name="connsiteY4" fmla="*/ 0 h 165849"/>
              <a:gd name="connsiteX0" fmla="*/ 76203 w 1390963"/>
              <a:gd name="connsiteY0" fmla="*/ 0 h 157765"/>
              <a:gd name="connsiteX1" fmla="*/ 1304929 w 1390963"/>
              <a:gd name="connsiteY1" fmla="*/ 14288 h 157765"/>
              <a:gd name="connsiteX2" fmla="*/ 1356331 w 1390963"/>
              <a:gd name="connsiteY2" fmla="*/ 152846 h 157765"/>
              <a:gd name="connsiteX3" fmla="*/ 0 w 1390963"/>
              <a:gd name="connsiteY3" fmla="*/ 133144 h 157765"/>
              <a:gd name="connsiteX4" fmla="*/ 76203 w 1390963"/>
              <a:gd name="connsiteY4" fmla="*/ 0 h 157765"/>
              <a:gd name="connsiteX0" fmla="*/ 76203 w 1397388"/>
              <a:gd name="connsiteY0" fmla="*/ 0 h 152858"/>
              <a:gd name="connsiteX1" fmla="*/ 1304929 w 1397388"/>
              <a:gd name="connsiteY1" fmla="*/ 14288 h 152858"/>
              <a:gd name="connsiteX2" fmla="*/ 1356331 w 1397388"/>
              <a:gd name="connsiteY2" fmla="*/ 152846 h 152858"/>
              <a:gd name="connsiteX3" fmla="*/ 0 w 1397388"/>
              <a:gd name="connsiteY3" fmla="*/ 133144 h 152858"/>
              <a:gd name="connsiteX4" fmla="*/ 76203 w 1397388"/>
              <a:gd name="connsiteY4" fmla="*/ 0 h 15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388" h="152858">
                <a:moveTo>
                  <a:pt x="76203" y="0"/>
                </a:moveTo>
                <a:lnTo>
                  <a:pt x="1304929" y="14288"/>
                </a:lnTo>
                <a:cubicBezTo>
                  <a:pt x="1443323" y="46706"/>
                  <a:pt x="1395937" y="154208"/>
                  <a:pt x="1356331" y="152846"/>
                </a:cubicBezTo>
                <a:cubicBezTo>
                  <a:pt x="1126937" y="143321"/>
                  <a:pt x="199231" y="163974"/>
                  <a:pt x="0" y="133144"/>
                </a:cubicBezTo>
                <a:lnTo>
                  <a:pt x="76203" y="0"/>
                </a:lnTo>
                <a:close/>
              </a:path>
            </a:pathLst>
          </a:custGeom>
          <a:solidFill>
            <a:schemeClr val="bg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AECCA-1BDC-4E61-A1D0-9952D59F8554}"/>
              </a:ext>
            </a:extLst>
          </p:cNvPr>
          <p:cNvSpPr/>
          <p:nvPr/>
        </p:nvSpPr>
        <p:spPr>
          <a:xfrm>
            <a:off x="6851028" y="4931667"/>
            <a:ext cx="1001092" cy="518115"/>
          </a:xfrm>
          <a:custGeom>
            <a:avLst/>
            <a:gdLst>
              <a:gd name="connsiteX0" fmla="*/ 0 w 954157"/>
              <a:gd name="connsiteY0" fmla="*/ 0 h 516836"/>
              <a:gd name="connsiteX1" fmla="*/ 0 w 954157"/>
              <a:gd name="connsiteY1" fmla="*/ 0 h 516836"/>
              <a:gd name="connsiteX2" fmla="*/ 954157 w 954157"/>
              <a:gd name="connsiteY2" fmla="*/ 0 h 516836"/>
              <a:gd name="connsiteX3" fmla="*/ 954157 w 954157"/>
              <a:gd name="connsiteY3" fmla="*/ 0 h 516836"/>
              <a:gd name="connsiteX4" fmla="*/ 954157 w 954157"/>
              <a:gd name="connsiteY4" fmla="*/ 516836 h 516836"/>
              <a:gd name="connsiteX5" fmla="*/ 954157 w 954157"/>
              <a:gd name="connsiteY5" fmla="*/ 516836 h 516836"/>
              <a:gd name="connsiteX6" fmla="*/ 0 w 954157"/>
              <a:gd name="connsiteY6" fmla="*/ 516836 h 516836"/>
              <a:gd name="connsiteX7" fmla="*/ 0 w 954157"/>
              <a:gd name="connsiteY7" fmla="*/ 516836 h 516836"/>
              <a:gd name="connsiteX8" fmla="*/ 0 w 954157"/>
              <a:gd name="connsiteY8" fmla="*/ 0 h 516836"/>
              <a:gd name="connsiteX0" fmla="*/ 0 w 954157"/>
              <a:gd name="connsiteY0" fmla="*/ 0 h 545411"/>
              <a:gd name="connsiteX1" fmla="*/ 0 w 954157"/>
              <a:gd name="connsiteY1" fmla="*/ 0 h 545411"/>
              <a:gd name="connsiteX2" fmla="*/ 954157 w 954157"/>
              <a:gd name="connsiteY2" fmla="*/ 0 h 545411"/>
              <a:gd name="connsiteX3" fmla="*/ 954157 w 954157"/>
              <a:gd name="connsiteY3" fmla="*/ 0 h 545411"/>
              <a:gd name="connsiteX4" fmla="*/ 954157 w 954157"/>
              <a:gd name="connsiteY4" fmla="*/ 516836 h 545411"/>
              <a:gd name="connsiteX5" fmla="*/ 954157 w 954157"/>
              <a:gd name="connsiteY5" fmla="*/ 516836 h 545411"/>
              <a:gd name="connsiteX6" fmla="*/ 0 w 954157"/>
              <a:gd name="connsiteY6" fmla="*/ 516836 h 545411"/>
              <a:gd name="connsiteX7" fmla="*/ 0 w 954157"/>
              <a:gd name="connsiteY7" fmla="*/ 516836 h 545411"/>
              <a:gd name="connsiteX8" fmla="*/ 0 w 954157"/>
              <a:gd name="connsiteY8" fmla="*/ 0 h 545411"/>
              <a:gd name="connsiteX0" fmla="*/ 0 w 954157"/>
              <a:gd name="connsiteY0" fmla="*/ 0 h 545411"/>
              <a:gd name="connsiteX1" fmla="*/ 0 w 954157"/>
              <a:gd name="connsiteY1" fmla="*/ 0 h 545411"/>
              <a:gd name="connsiteX2" fmla="*/ 954157 w 954157"/>
              <a:gd name="connsiteY2" fmla="*/ 0 h 545411"/>
              <a:gd name="connsiteX3" fmla="*/ 954157 w 954157"/>
              <a:gd name="connsiteY3" fmla="*/ 0 h 545411"/>
              <a:gd name="connsiteX4" fmla="*/ 954157 w 954157"/>
              <a:gd name="connsiteY4" fmla="*/ 516836 h 545411"/>
              <a:gd name="connsiteX5" fmla="*/ 954157 w 954157"/>
              <a:gd name="connsiteY5" fmla="*/ 516836 h 545411"/>
              <a:gd name="connsiteX6" fmla="*/ 0 w 954157"/>
              <a:gd name="connsiteY6" fmla="*/ 516836 h 545411"/>
              <a:gd name="connsiteX7" fmla="*/ 42863 w 954157"/>
              <a:gd name="connsiteY7" fmla="*/ 514455 h 545411"/>
              <a:gd name="connsiteX8" fmla="*/ 0 w 954157"/>
              <a:gd name="connsiteY8" fmla="*/ 0 h 545411"/>
              <a:gd name="connsiteX0" fmla="*/ 0 w 954157"/>
              <a:gd name="connsiteY0" fmla="*/ 0 h 553275"/>
              <a:gd name="connsiteX1" fmla="*/ 0 w 954157"/>
              <a:gd name="connsiteY1" fmla="*/ 0 h 553275"/>
              <a:gd name="connsiteX2" fmla="*/ 954157 w 954157"/>
              <a:gd name="connsiteY2" fmla="*/ 0 h 553275"/>
              <a:gd name="connsiteX3" fmla="*/ 954157 w 954157"/>
              <a:gd name="connsiteY3" fmla="*/ 0 h 553275"/>
              <a:gd name="connsiteX4" fmla="*/ 954157 w 954157"/>
              <a:gd name="connsiteY4" fmla="*/ 516836 h 553275"/>
              <a:gd name="connsiteX5" fmla="*/ 954157 w 954157"/>
              <a:gd name="connsiteY5" fmla="*/ 516836 h 553275"/>
              <a:gd name="connsiteX6" fmla="*/ 42863 w 954157"/>
              <a:gd name="connsiteY6" fmla="*/ 514455 h 553275"/>
              <a:gd name="connsiteX7" fmla="*/ 0 w 954157"/>
              <a:gd name="connsiteY7" fmla="*/ 0 h 553275"/>
              <a:gd name="connsiteX0" fmla="*/ 0 w 954157"/>
              <a:gd name="connsiteY0" fmla="*/ 0 h 553275"/>
              <a:gd name="connsiteX1" fmla="*/ 0 w 954157"/>
              <a:gd name="connsiteY1" fmla="*/ 0 h 553275"/>
              <a:gd name="connsiteX2" fmla="*/ 954157 w 954157"/>
              <a:gd name="connsiteY2" fmla="*/ 0 h 553275"/>
              <a:gd name="connsiteX3" fmla="*/ 954157 w 954157"/>
              <a:gd name="connsiteY3" fmla="*/ 0 h 553275"/>
              <a:gd name="connsiteX4" fmla="*/ 954157 w 954157"/>
              <a:gd name="connsiteY4" fmla="*/ 516836 h 553275"/>
              <a:gd name="connsiteX5" fmla="*/ 954157 w 954157"/>
              <a:gd name="connsiteY5" fmla="*/ 516836 h 553275"/>
              <a:gd name="connsiteX6" fmla="*/ 61913 w 954157"/>
              <a:gd name="connsiteY6" fmla="*/ 514455 h 553275"/>
              <a:gd name="connsiteX7" fmla="*/ 0 w 954157"/>
              <a:gd name="connsiteY7" fmla="*/ 0 h 553275"/>
              <a:gd name="connsiteX0" fmla="*/ 4911 w 959068"/>
              <a:gd name="connsiteY0" fmla="*/ 0 h 553275"/>
              <a:gd name="connsiteX1" fmla="*/ 4911 w 959068"/>
              <a:gd name="connsiteY1" fmla="*/ 0 h 553275"/>
              <a:gd name="connsiteX2" fmla="*/ 959068 w 959068"/>
              <a:gd name="connsiteY2" fmla="*/ 0 h 553275"/>
              <a:gd name="connsiteX3" fmla="*/ 959068 w 959068"/>
              <a:gd name="connsiteY3" fmla="*/ 0 h 553275"/>
              <a:gd name="connsiteX4" fmla="*/ 959068 w 959068"/>
              <a:gd name="connsiteY4" fmla="*/ 516836 h 553275"/>
              <a:gd name="connsiteX5" fmla="*/ 959068 w 959068"/>
              <a:gd name="connsiteY5" fmla="*/ 516836 h 553275"/>
              <a:gd name="connsiteX6" fmla="*/ 66824 w 959068"/>
              <a:gd name="connsiteY6" fmla="*/ 514455 h 553275"/>
              <a:gd name="connsiteX7" fmla="*/ 4911 w 959068"/>
              <a:gd name="connsiteY7" fmla="*/ 0 h 553275"/>
              <a:gd name="connsiteX0" fmla="*/ 0 w 1027976"/>
              <a:gd name="connsiteY0" fmla="*/ 16669 h 553275"/>
              <a:gd name="connsiteX1" fmla="*/ 73819 w 1027976"/>
              <a:gd name="connsiteY1" fmla="*/ 0 h 553275"/>
              <a:gd name="connsiteX2" fmla="*/ 1027976 w 1027976"/>
              <a:gd name="connsiteY2" fmla="*/ 0 h 553275"/>
              <a:gd name="connsiteX3" fmla="*/ 1027976 w 1027976"/>
              <a:gd name="connsiteY3" fmla="*/ 0 h 553275"/>
              <a:gd name="connsiteX4" fmla="*/ 1027976 w 1027976"/>
              <a:gd name="connsiteY4" fmla="*/ 516836 h 553275"/>
              <a:gd name="connsiteX5" fmla="*/ 1027976 w 1027976"/>
              <a:gd name="connsiteY5" fmla="*/ 516836 h 553275"/>
              <a:gd name="connsiteX6" fmla="*/ 135732 w 1027976"/>
              <a:gd name="connsiteY6" fmla="*/ 514455 h 553275"/>
              <a:gd name="connsiteX7" fmla="*/ 0 w 1027976"/>
              <a:gd name="connsiteY7" fmla="*/ 16669 h 553275"/>
              <a:gd name="connsiteX0" fmla="*/ 0 w 1027976"/>
              <a:gd name="connsiteY0" fmla="*/ 16669 h 553275"/>
              <a:gd name="connsiteX1" fmla="*/ 73819 w 1027976"/>
              <a:gd name="connsiteY1" fmla="*/ 0 h 553275"/>
              <a:gd name="connsiteX2" fmla="*/ 1027976 w 1027976"/>
              <a:gd name="connsiteY2" fmla="*/ 0 h 553275"/>
              <a:gd name="connsiteX3" fmla="*/ 725557 w 1027976"/>
              <a:gd name="connsiteY3" fmla="*/ 78581 h 553275"/>
              <a:gd name="connsiteX4" fmla="*/ 1027976 w 1027976"/>
              <a:gd name="connsiteY4" fmla="*/ 516836 h 553275"/>
              <a:gd name="connsiteX5" fmla="*/ 1027976 w 1027976"/>
              <a:gd name="connsiteY5" fmla="*/ 516836 h 553275"/>
              <a:gd name="connsiteX6" fmla="*/ 135732 w 1027976"/>
              <a:gd name="connsiteY6" fmla="*/ 514455 h 553275"/>
              <a:gd name="connsiteX7" fmla="*/ 0 w 1027976"/>
              <a:gd name="connsiteY7" fmla="*/ 16669 h 553275"/>
              <a:gd name="connsiteX0" fmla="*/ 0 w 1027976"/>
              <a:gd name="connsiteY0" fmla="*/ 16669 h 550337"/>
              <a:gd name="connsiteX1" fmla="*/ 73819 w 1027976"/>
              <a:gd name="connsiteY1" fmla="*/ 0 h 550337"/>
              <a:gd name="connsiteX2" fmla="*/ 1027976 w 1027976"/>
              <a:gd name="connsiteY2" fmla="*/ 0 h 550337"/>
              <a:gd name="connsiteX3" fmla="*/ 725557 w 1027976"/>
              <a:gd name="connsiteY3" fmla="*/ 78581 h 550337"/>
              <a:gd name="connsiteX4" fmla="*/ 1027976 w 1027976"/>
              <a:gd name="connsiteY4" fmla="*/ 516836 h 550337"/>
              <a:gd name="connsiteX5" fmla="*/ 997020 w 1027976"/>
              <a:gd name="connsiteY5" fmla="*/ 504929 h 550337"/>
              <a:gd name="connsiteX6" fmla="*/ 135732 w 1027976"/>
              <a:gd name="connsiteY6" fmla="*/ 514455 h 550337"/>
              <a:gd name="connsiteX7" fmla="*/ 0 w 1027976"/>
              <a:gd name="connsiteY7" fmla="*/ 16669 h 550337"/>
              <a:gd name="connsiteX0" fmla="*/ 0 w 1027976"/>
              <a:gd name="connsiteY0" fmla="*/ 16669 h 550337"/>
              <a:gd name="connsiteX1" fmla="*/ 73819 w 1027976"/>
              <a:gd name="connsiteY1" fmla="*/ 0 h 550337"/>
              <a:gd name="connsiteX2" fmla="*/ 1027976 w 1027976"/>
              <a:gd name="connsiteY2" fmla="*/ 0 h 550337"/>
              <a:gd name="connsiteX3" fmla="*/ 725557 w 1027976"/>
              <a:gd name="connsiteY3" fmla="*/ 78581 h 550337"/>
              <a:gd name="connsiteX4" fmla="*/ 997020 w 1027976"/>
              <a:gd name="connsiteY4" fmla="*/ 504929 h 550337"/>
              <a:gd name="connsiteX5" fmla="*/ 135732 w 1027976"/>
              <a:gd name="connsiteY5" fmla="*/ 514455 h 550337"/>
              <a:gd name="connsiteX6" fmla="*/ 0 w 1027976"/>
              <a:gd name="connsiteY6" fmla="*/ 16669 h 550337"/>
              <a:gd name="connsiteX0" fmla="*/ 0 w 1027976"/>
              <a:gd name="connsiteY0" fmla="*/ 16669 h 549801"/>
              <a:gd name="connsiteX1" fmla="*/ 73819 w 1027976"/>
              <a:gd name="connsiteY1" fmla="*/ 0 h 549801"/>
              <a:gd name="connsiteX2" fmla="*/ 1027976 w 1027976"/>
              <a:gd name="connsiteY2" fmla="*/ 0 h 549801"/>
              <a:gd name="connsiteX3" fmla="*/ 725557 w 1027976"/>
              <a:gd name="connsiteY3" fmla="*/ 78581 h 549801"/>
              <a:gd name="connsiteX4" fmla="*/ 1023213 w 1027976"/>
              <a:gd name="connsiteY4" fmla="*/ 502548 h 549801"/>
              <a:gd name="connsiteX5" fmla="*/ 135732 w 1027976"/>
              <a:gd name="connsiteY5" fmla="*/ 514455 h 549801"/>
              <a:gd name="connsiteX6" fmla="*/ 0 w 1027976"/>
              <a:gd name="connsiteY6" fmla="*/ 16669 h 549801"/>
              <a:gd name="connsiteX0" fmla="*/ 0 w 1027976"/>
              <a:gd name="connsiteY0" fmla="*/ 16669 h 549801"/>
              <a:gd name="connsiteX1" fmla="*/ 73819 w 1027976"/>
              <a:gd name="connsiteY1" fmla="*/ 0 h 549801"/>
              <a:gd name="connsiteX2" fmla="*/ 1027976 w 1027976"/>
              <a:gd name="connsiteY2" fmla="*/ 0 h 549801"/>
              <a:gd name="connsiteX3" fmla="*/ 725557 w 1027976"/>
              <a:gd name="connsiteY3" fmla="*/ 78581 h 549801"/>
              <a:gd name="connsiteX4" fmla="*/ 1023213 w 1027976"/>
              <a:gd name="connsiteY4" fmla="*/ 502548 h 549801"/>
              <a:gd name="connsiteX5" fmla="*/ 135732 w 1027976"/>
              <a:gd name="connsiteY5" fmla="*/ 514455 h 549801"/>
              <a:gd name="connsiteX6" fmla="*/ 0 w 1027976"/>
              <a:gd name="connsiteY6" fmla="*/ 16669 h 549801"/>
              <a:gd name="connsiteX0" fmla="*/ 0 w 1027976"/>
              <a:gd name="connsiteY0" fmla="*/ 16669 h 549801"/>
              <a:gd name="connsiteX1" fmla="*/ 73819 w 1027976"/>
              <a:gd name="connsiteY1" fmla="*/ 0 h 549801"/>
              <a:gd name="connsiteX2" fmla="*/ 1027976 w 1027976"/>
              <a:gd name="connsiteY2" fmla="*/ 0 h 549801"/>
              <a:gd name="connsiteX3" fmla="*/ 725557 w 1027976"/>
              <a:gd name="connsiteY3" fmla="*/ 78581 h 549801"/>
              <a:gd name="connsiteX4" fmla="*/ 1023213 w 1027976"/>
              <a:gd name="connsiteY4" fmla="*/ 502548 h 549801"/>
              <a:gd name="connsiteX5" fmla="*/ 135732 w 1027976"/>
              <a:gd name="connsiteY5" fmla="*/ 514455 h 549801"/>
              <a:gd name="connsiteX6" fmla="*/ 0 w 1027976"/>
              <a:gd name="connsiteY6" fmla="*/ 16669 h 549801"/>
              <a:gd name="connsiteX0" fmla="*/ 0 w 1023213"/>
              <a:gd name="connsiteY0" fmla="*/ 16669 h 549801"/>
              <a:gd name="connsiteX1" fmla="*/ 73819 w 1023213"/>
              <a:gd name="connsiteY1" fmla="*/ 0 h 549801"/>
              <a:gd name="connsiteX2" fmla="*/ 725557 w 1023213"/>
              <a:gd name="connsiteY2" fmla="*/ 78581 h 549801"/>
              <a:gd name="connsiteX3" fmla="*/ 1023213 w 1023213"/>
              <a:gd name="connsiteY3" fmla="*/ 502548 h 549801"/>
              <a:gd name="connsiteX4" fmla="*/ 135732 w 1023213"/>
              <a:gd name="connsiteY4" fmla="*/ 514455 h 549801"/>
              <a:gd name="connsiteX5" fmla="*/ 0 w 1023213"/>
              <a:gd name="connsiteY5" fmla="*/ 16669 h 549801"/>
              <a:gd name="connsiteX0" fmla="*/ 0 w 1023213"/>
              <a:gd name="connsiteY0" fmla="*/ 16669 h 549801"/>
              <a:gd name="connsiteX1" fmla="*/ 73819 w 1023213"/>
              <a:gd name="connsiteY1" fmla="*/ 0 h 549801"/>
              <a:gd name="connsiteX2" fmla="*/ 713651 w 1023213"/>
              <a:gd name="connsiteY2" fmla="*/ 66675 h 549801"/>
              <a:gd name="connsiteX3" fmla="*/ 1023213 w 1023213"/>
              <a:gd name="connsiteY3" fmla="*/ 502548 h 549801"/>
              <a:gd name="connsiteX4" fmla="*/ 135732 w 1023213"/>
              <a:gd name="connsiteY4" fmla="*/ 514455 h 549801"/>
              <a:gd name="connsiteX5" fmla="*/ 0 w 1023213"/>
              <a:gd name="connsiteY5" fmla="*/ 16669 h 549801"/>
              <a:gd name="connsiteX0" fmla="*/ 0 w 1023213"/>
              <a:gd name="connsiteY0" fmla="*/ 16669 h 549801"/>
              <a:gd name="connsiteX1" fmla="*/ 73819 w 1023213"/>
              <a:gd name="connsiteY1" fmla="*/ 0 h 549801"/>
              <a:gd name="connsiteX2" fmla="*/ 713651 w 1023213"/>
              <a:gd name="connsiteY2" fmla="*/ 66675 h 549801"/>
              <a:gd name="connsiteX3" fmla="*/ 1023213 w 1023213"/>
              <a:gd name="connsiteY3" fmla="*/ 502548 h 549801"/>
              <a:gd name="connsiteX4" fmla="*/ 135732 w 1023213"/>
              <a:gd name="connsiteY4" fmla="*/ 514455 h 549801"/>
              <a:gd name="connsiteX5" fmla="*/ 0 w 1023213"/>
              <a:gd name="connsiteY5" fmla="*/ 16669 h 549801"/>
              <a:gd name="connsiteX0" fmla="*/ 0 w 1023213"/>
              <a:gd name="connsiteY0" fmla="*/ 16669 h 549801"/>
              <a:gd name="connsiteX1" fmla="*/ 73819 w 1023213"/>
              <a:gd name="connsiteY1" fmla="*/ 0 h 549801"/>
              <a:gd name="connsiteX2" fmla="*/ 713651 w 1023213"/>
              <a:gd name="connsiteY2" fmla="*/ 66675 h 549801"/>
              <a:gd name="connsiteX3" fmla="*/ 1023213 w 1023213"/>
              <a:gd name="connsiteY3" fmla="*/ 502548 h 549801"/>
              <a:gd name="connsiteX4" fmla="*/ 135732 w 1023213"/>
              <a:gd name="connsiteY4" fmla="*/ 514455 h 549801"/>
              <a:gd name="connsiteX5" fmla="*/ 0 w 1023213"/>
              <a:gd name="connsiteY5" fmla="*/ 16669 h 549801"/>
              <a:gd name="connsiteX0" fmla="*/ 0 w 1023213"/>
              <a:gd name="connsiteY0" fmla="*/ 38101 h 571233"/>
              <a:gd name="connsiteX1" fmla="*/ 73819 w 1023213"/>
              <a:gd name="connsiteY1" fmla="*/ 0 h 571233"/>
              <a:gd name="connsiteX2" fmla="*/ 713651 w 1023213"/>
              <a:gd name="connsiteY2" fmla="*/ 88107 h 571233"/>
              <a:gd name="connsiteX3" fmla="*/ 1023213 w 1023213"/>
              <a:gd name="connsiteY3" fmla="*/ 523980 h 571233"/>
              <a:gd name="connsiteX4" fmla="*/ 135732 w 1023213"/>
              <a:gd name="connsiteY4" fmla="*/ 535887 h 571233"/>
              <a:gd name="connsiteX5" fmla="*/ 0 w 1023213"/>
              <a:gd name="connsiteY5" fmla="*/ 38101 h 571233"/>
              <a:gd name="connsiteX0" fmla="*/ 127840 w 1015321"/>
              <a:gd name="connsiteY0" fmla="*/ 535887 h 571233"/>
              <a:gd name="connsiteX1" fmla="*/ 65927 w 1015321"/>
              <a:gd name="connsiteY1" fmla="*/ 0 h 571233"/>
              <a:gd name="connsiteX2" fmla="*/ 705759 w 1015321"/>
              <a:gd name="connsiteY2" fmla="*/ 88107 h 571233"/>
              <a:gd name="connsiteX3" fmla="*/ 1015321 w 1015321"/>
              <a:gd name="connsiteY3" fmla="*/ 523980 h 571233"/>
              <a:gd name="connsiteX4" fmla="*/ 127840 w 1015321"/>
              <a:gd name="connsiteY4" fmla="*/ 535887 h 571233"/>
              <a:gd name="connsiteX0" fmla="*/ 133612 w 1021093"/>
              <a:gd name="connsiteY0" fmla="*/ 538268 h 573614"/>
              <a:gd name="connsiteX1" fmla="*/ 62174 w 1021093"/>
              <a:gd name="connsiteY1" fmla="*/ 0 h 573614"/>
              <a:gd name="connsiteX2" fmla="*/ 711531 w 1021093"/>
              <a:gd name="connsiteY2" fmla="*/ 90488 h 573614"/>
              <a:gd name="connsiteX3" fmla="*/ 1021093 w 1021093"/>
              <a:gd name="connsiteY3" fmla="*/ 526361 h 573614"/>
              <a:gd name="connsiteX4" fmla="*/ 133612 w 1021093"/>
              <a:gd name="connsiteY4" fmla="*/ 538268 h 573614"/>
              <a:gd name="connsiteX0" fmla="*/ 109078 w 996559"/>
              <a:gd name="connsiteY0" fmla="*/ 538268 h 573614"/>
              <a:gd name="connsiteX1" fmla="*/ 37640 w 996559"/>
              <a:gd name="connsiteY1" fmla="*/ 0 h 573614"/>
              <a:gd name="connsiteX2" fmla="*/ 686997 w 996559"/>
              <a:gd name="connsiteY2" fmla="*/ 90488 h 573614"/>
              <a:gd name="connsiteX3" fmla="*/ 996559 w 996559"/>
              <a:gd name="connsiteY3" fmla="*/ 526361 h 573614"/>
              <a:gd name="connsiteX4" fmla="*/ 109078 w 996559"/>
              <a:gd name="connsiteY4" fmla="*/ 538268 h 573614"/>
              <a:gd name="connsiteX0" fmla="*/ 137952 w 1025433"/>
              <a:gd name="connsiteY0" fmla="*/ 528743 h 564089"/>
              <a:gd name="connsiteX1" fmla="*/ 21270 w 1025433"/>
              <a:gd name="connsiteY1" fmla="*/ 0 h 564089"/>
              <a:gd name="connsiteX2" fmla="*/ 715871 w 1025433"/>
              <a:gd name="connsiteY2" fmla="*/ 80963 h 564089"/>
              <a:gd name="connsiteX3" fmla="*/ 1025433 w 1025433"/>
              <a:gd name="connsiteY3" fmla="*/ 516836 h 564089"/>
              <a:gd name="connsiteX4" fmla="*/ 137952 w 1025433"/>
              <a:gd name="connsiteY4" fmla="*/ 528743 h 564089"/>
              <a:gd name="connsiteX0" fmla="*/ 137952 w 1025433"/>
              <a:gd name="connsiteY0" fmla="*/ 528743 h 564089"/>
              <a:gd name="connsiteX1" fmla="*/ 21270 w 1025433"/>
              <a:gd name="connsiteY1" fmla="*/ 0 h 564089"/>
              <a:gd name="connsiteX2" fmla="*/ 715871 w 1025433"/>
              <a:gd name="connsiteY2" fmla="*/ 80963 h 564089"/>
              <a:gd name="connsiteX3" fmla="*/ 1025433 w 1025433"/>
              <a:gd name="connsiteY3" fmla="*/ 516836 h 564089"/>
              <a:gd name="connsiteX4" fmla="*/ 137952 w 1025433"/>
              <a:gd name="connsiteY4" fmla="*/ 528743 h 564089"/>
              <a:gd name="connsiteX0" fmla="*/ 127697 w 1015178"/>
              <a:gd name="connsiteY0" fmla="*/ 528743 h 564089"/>
              <a:gd name="connsiteX1" fmla="*/ 11015 w 1015178"/>
              <a:gd name="connsiteY1" fmla="*/ 0 h 564089"/>
              <a:gd name="connsiteX2" fmla="*/ 705616 w 1015178"/>
              <a:gd name="connsiteY2" fmla="*/ 80963 h 564089"/>
              <a:gd name="connsiteX3" fmla="*/ 1015178 w 1015178"/>
              <a:gd name="connsiteY3" fmla="*/ 516836 h 564089"/>
              <a:gd name="connsiteX4" fmla="*/ 127697 w 1015178"/>
              <a:gd name="connsiteY4" fmla="*/ 528743 h 564089"/>
              <a:gd name="connsiteX0" fmla="*/ 123552 w 1011033"/>
              <a:gd name="connsiteY0" fmla="*/ 528743 h 564089"/>
              <a:gd name="connsiteX1" fmla="*/ 6870 w 1011033"/>
              <a:gd name="connsiteY1" fmla="*/ 0 h 564089"/>
              <a:gd name="connsiteX2" fmla="*/ 701471 w 1011033"/>
              <a:gd name="connsiteY2" fmla="*/ 80963 h 564089"/>
              <a:gd name="connsiteX3" fmla="*/ 1011033 w 1011033"/>
              <a:gd name="connsiteY3" fmla="*/ 516836 h 564089"/>
              <a:gd name="connsiteX4" fmla="*/ 123552 w 1011033"/>
              <a:gd name="connsiteY4" fmla="*/ 528743 h 564089"/>
              <a:gd name="connsiteX0" fmla="*/ 125517 w 1012998"/>
              <a:gd name="connsiteY0" fmla="*/ 528743 h 564089"/>
              <a:gd name="connsiteX1" fmla="*/ 8835 w 1012998"/>
              <a:gd name="connsiteY1" fmla="*/ 0 h 564089"/>
              <a:gd name="connsiteX2" fmla="*/ 703436 w 1012998"/>
              <a:gd name="connsiteY2" fmla="*/ 80963 h 564089"/>
              <a:gd name="connsiteX3" fmla="*/ 1012998 w 1012998"/>
              <a:gd name="connsiteY3" fmla="*/ 516836 h 564089"/>
              <a:gd name="connsiteX4" fmla="*/ 125517 w 1012998"/>
              <a:gd name="connsiteY4" fmla="*/ 528743 h 564089"/>
              <a:gd name="connsiteX0" fmla="*/ 125517 w 1012998"/>
              <a:gd name="connsiteY0" fmla="*/ 528743 h 546281"/>
              <a:gd name="connsiteX1" fmla="*/ 8835 w 1012998"/>
              <a:gd name="connsiteY1" fmla="*/ 0 h 546281"/>
              <a:gd name="connsiteX2" fmla="*/ 703436 w 1012998"/>
              <a:gd name="connsiteY2" fmla="*/ 80963 h 546281"/>
              <a:gd name="connsiteX3" fmla="*/ 1012998 w 1012998"/>
              <a:gd name="connsiteY3" fmla="*/ 516836 h 546281"/>
              <a:gd name="connsiteX4" fmla="*/ 125517 w 1012998"/>
              <a:gd name="connsiteY4" fmla="*/ 528743 h 546281"/>
              <a:gd name="connsiteX0" fmla="*/ 125517 w 1012998"/>
              <a:gd name="connsiteY0" fmla="*/ 528743 h 540088"/>
              <a:gd name="connsiteX1" fmla="*/ 8835 w 1012998"/>
              <a:gd name="connsiteY1" fmla="*/ 0 h 540088"/>
              <a:gd name="connsiteX2" fmla="*/ 703436 w 1012998"/>
              <a:gd name="connsiteY2" fmla="*/ 80963 h 540088"/>
              <a:gd name="connsiteX3" fmla="*/ 1012998 w 1012998"/>
              <a:gd name="connsiteY3" fmla="*/ 516836 h 540088"/>
              <a:gd name="connsiteX4" fmla="*/ 125517 w 1012998"/>
              <a:gd name="connsiteY4" fmla="*/ 528743 h 540088"/>
              <a:gd name="connsiteX0" fmla="*/ 125517 w 1012998"/>
              <a:gd name="connsiteY0" fmla="*/ 528743 h 535059"/>
              <a:gd name="connsiteX1" fmla="*/ 8835 w 1012998"/>
              <a:gd name="connsiteY1" fmla="*/ 0 h 535059"/>
              <a:gd name="connsiteX2" fmla="*/ 703436 w 1012998"/>
              <a:gd name="connsiteY2" fmla="*/ 80963 h 535059"/>
              <a:gd name="connsiteX3" fmla="*/ 1012998 w 1012998"/>
              <a:gd name="connsiteY3" fmla="*/ 516836 h 535059"/>
              <a:gd name="connsiteX4" fmla="*/ 125517 w 1012998"/>
              <a:gd name="connsiteY4" fmla="*/ 528743 h 535059"/>
              <a:gd name="connsiteX0" fmla="*/ 125517 w 1012998"/>
              <a:gd name="connsiteY0" fmla="*/ 493024 h 499340"/>
              <a:gd name="connsiteX1" fmla="*/ 8835 w 1012998"/>
              <a:gd name="connsiteY1" fmla="*/ 0 h 499340"/>
              <a:gd name="connsiteX2" fmla="*/ 703436 w 1012998"/>
              <a:gd name="connsiteY2" fmla="*/ 45244 h 499340"/>
              <a:gd name="connsiteX3" fmla="*/ 1012998 w 1012998"/>
              <a:gd name="connsiteY3" fmla="*/ 481117 h 499340"/>
              <a:gd name="connsiteX4" fmla="*/ 125517 w 1012998"/>
              <a:gd name="connsiteY4" fmla="*/ 493024 h 499340"/>
              <a:gd name="connsiteX0" fmla="*/ 125517 w 1012998"/>
              <a:gd name="connsiteY0" fmla="*/ 502866 h 509182"/>
              <a:gd name="connsiteX1" fmla="*/ 8835 w 1012998"/>
              <a:gd name="connsiteY1" fmla="*/ 9842 h 509182"/>
              <a:gd name="connsiteX2" fmla="*/ 703436 w 1012998"/>
              <a:gd name="connsiteY2" fmla="*/ 55086 h 509182"/>
              <a:gd name="connsiteX3" fmla="*/ 1012998 w 1012998"/>
              <a:gd name="connsiteY3" fmla="*/ 490959 h 509182"/>
              <a:gd name="connsiteX4" fmla="*/ 125517 w 1012998"/>
              <a:gd name="connsiteY4" fmla="*/ 502866 h 509182"/>
              <a:gd name="connsiteX0" fmla="*/ 125517 w 1012998"/>
              <a:gd name="connsiteY0" fmla="*/ 508144 h 514460"/>
              <a:gd name="connsiteX1" fmla="*/ 8835 w 1012998"/>
              <a:gd name="connsiteY1" fmla="*/ 15120 h 514460"/>
              <a:gd name="connsiteX2" fmla="*/ 703436 w 1012998"/>
              <a:gd name="connsiteY2" fmla="*/ 60364 h 514460"/>
              <a:gd name="connsiteX3" fmla="*/ 1012998 w 1012998"/>
              <a:gd name="connsiteY3" fmla="*/ 496237 h 514460"/>
              <a:gd name="connsiteX4" fmla="*/ 125517 w 1012998"/>
              <a:gd name="connsiteY4" fmla="*/ 508144 h 514460"/>
              <a:gd name="connsiteX0" fmla="*/ 125517 w 1001092"/>
              <a:gd name="connsiteY0" fmla="*/ 508144 h 518115"/>
              <a:gd name="connsiteX1" fmla="*/ 8835 w 1001092"/>
              <a:gd name="connsiteY1" fmla="*/ 15120 h 518115"/>
              <a:gd name="connsiteX2" fmla="*/ 703436 w 1001092"/>
              <a:gd name="connsiteY2" fmla="*/ 60364 h 518115"/>
              <a:gd name="connsiteX3" fmla="*/ 1001092 w 1001092"/>
              <a:gd name="connsiteY3" fmla="*/ 512906 h 518115"/>
              <a:gd name="connsiteX4" fmla="*/ 125517 w 1001092"/>
              <a:gd name="connsiteY4" fmla="*/ 508144 h 51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92" h="518115">
                <a:moveTo>
                  <a:pt x="125517" y="508144"/>
                </a:moveTo>
                <a:cubicBezTo>
                  <a:pt x="57772" y="382715"/>
                  <a:pt x="-27954" y="99275"/>
                  <a:pt x="8835" y="15120"/>
                </a:cubicBezTo>
                <a:cubicBezTo>
                  <a:pt x="231637" y="-17424"/>
                  <a:pt x="485396" y="4802"/>
                  <a:pt x="703436" y="60364"/>
                </a:cubicBezTo>
                <a:cubicBezTo>
                  <a:pt x="812180" y="196923"/>
                  <a:pt x="951879" y="340628"/>
                  <a:pt x="1001092" y="512906"/>
                </a:cubicBezTo>
                <a:cubicBezTo>
                  <a:pt x="849210" y="512509"/>
                  <a:pt x="353600" y="527607"/>
                  <a:pt x="125517" y="508144"/>
                </a:cubicBez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52775B5-8E00-4E1E-A2A3-B6F97075BD2F}"/>
              </a:ext>
            </a:extLst>
          </p:cNvPr>
          <p:cNvSpPr/>
          <p:nvPr/>
        </p:nvSpPr>
        <p:spPr>
          <a:xfrm rot="1636952" flipH="1">
            <a:off x="7037143" y="3977920"/>
            <a:ext cx="1525323" cy="2577223"/>
          </a:xfrm>
          <a:custGeom>
            <a:avLst/>
            <a:gdLst>
              <a:gd name="connsiteX0" fmla="*/ 0 w 1371600"/>
              <a:gd name="connsiteY0" fmla="*/ 0 h 176004"/>
              <a:gd name="connsiteX1" fmla="*/ 1371600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71600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71600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23975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23975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00163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0 w 1371600"/>
              <a:gd name="connsiteY0" fmla="*/ 0 h 176004"/>
              <a:gd name="connsiteX1" fmla="*/ 1300163 w 1371600"/>
              <a:gd name="connsiteY1" fmla="*/ 0 h 176004"/>
              <a:gd name="connsiteX2" fmla="*/ 1371600 w 1371600"/>
              <a:gd name="connsiteY2" fmla="*/ 176004 h 176004"/>
              <a:gd name="connsiteX3" fmla="*/ 0 w 1371600"/>
              <a:gd name="connsiteY3" fmla="*/ 176004 h 176004"/>
              <a:gd name="connsiteX4" fmla="*/ 0 w 1371600"/>
              <a:gd name="connsiteY4" fmla="*/ 0 h 176004"/>
              <a:gd name="connsiteX0" fmla="*/ 71437 w 1371600"/>
              <a:gd name="connsiteY0" fmla="*/ 0 h 190292"/>
              <a:gd name="connsiteX1" fmla="*/ 1300163 w 1371600"/>
              <a:gd name="connsiteY1" fmla="*/ 14288 h 190292"/>
              <a:gd name="connsiteX2" fmla="*/ 1371600 w 1371600"/>
              <a:gd name="connsiteY2" fmla="*/ 190292 h 190292"/>
              <a:gd name="connsiteX3" fmla="*/ 0 w 1371600"/>
              <a:gd name="connsiteY3" fmla="*/ 190292 h 190292"/>
              <a:gd name="connsiteX4" fmla="*/ 71437 w 1371600"/>
              <a:gd name="connsiteY4" fmla="*/ 0 h 190292"/>
              <a:gd name="connsiteX0" fmla="*/ 76200 w 1376363"/>
              <a:gd name="connsiteY0" fmla="*/ 0 h 190292"/>
              <a:gd name="connsiteX1" fmla="*/ 1304926 w 1376363"/>
              <a:gd name="connsiteY1" fmla="*/ 14288 h 190292"/>
              <a:gd name="connsiteX2" fmla="*/ 1376363 w 1376363"/>
              <a:gd name="connsiteY2" fmla="*/ 190292 h 190292"/>
              <a:gd name="connsiteX3" fmla="*/ 0 w 1376363"/>
              <a:gd name="connsiteY3" fmla="*/ 118854 h 190292"/>
              <a:gd name="connsiteX4" fmla="*/ 76200 w 1376363"/>
              <a:gd name="connsiteY4" fmla="*/ 0 h 190292"/>
              <a:gd name="connsiteX0" fmla="*/ 76200 w 1376363"/>
              <a:gd name="connsiteY0" fmla="*/ 0 h 190292"/>
              <a:gd name="connsiteX1" fmla="*/ 1304926 w 1376363"/>
              <a:gd name="connsiteY1" fmla="*/ 14288 h 190292"/>
              <a:gd name="connsiteX2" fmla="*/ 1376363 w 1376363"/>
              <a:gd name="connsiteY2" fmla="*/ 190292 h 190292"/>
              <a:gd name="connsiteX3" fmla="*/ 0 w 1376363"/>
              <a:gd name="connsiteY3" fmla="*/ 118854 h 190292"/>
              <a:gd name="connsiteX4" fmla="*/ 76200 w 1376363"/>
              <a:gd name="connsiteY4" fmla="*/ 0 h 190292"/>
              <a:gd name="connsiteX0" fmla="*/ 76203 w 1376366"/>
              <a:gd name="connsiteY0" fmla="*/ 0 h 190292"/>
              <a:gd name="connsiteX1" fmla="*/ 1304929 w 1376366"/>
              <a:gd name="connsiteY1" fmla="*/ 14288 h 190292"/>
              <a:gd name="connsiteX2" fmla="*/ 1376366 w 1376366"/>
              <a:gd name="connsiteY2" fmla="*/ 190292 h 190292"/>
              <a:gd name="connsiteX3" fmla="*/ 0 w 1376366"/>
              <a:gd name="connsiteY3" fmla="*/ 133144 h 190292"/>
              <a:gd name="connsiteX4" fmla="*/ 76203 w 1376366"/>
              <a:gd name="connsiteY4" fmla="*/ 0 h 190292"/>
              <a:gd name="connsiteX0" fmla="*/ 76203 w 1376366"/>
              <a:gd name="connsiteY0" fmla="*/ 0 h 190292"/>
              <a:gd name="connsiteX1" fmla="*/ 1304929 w 1376366"/>
              <a:gd name="connsiteY1" fmla="*/ 14288 h 190292"/>
              <a:gd name="connsiteX2" fmla="*/ 1376366 w 1376366"/>
              <a:gd name="connsiteY2" fmla="*/ 190292 h 190292"/>
              <a:gd name="connsiteX3" fmla="*/ 0 w 1376366"/>
              <a:gd name="connsiteY3" fmla="*/ 133144 h 190292"/>
              <a:gd name="connsiteX4" fmla="*/ 76203 w 1376366"/>
              <a:gd name="connsiteY4" fmla="*/ 0 h 190292"/>
              <a:gd name="connsiteX0" fmla="*/ 76203 w 1376366"/>
              <a:gd name="connsiteY0" fmla="*/ 0 h 190292"/>
              <a:gd name="connsiteX1" fmla="*/ 1304929 w 1376366"/>
              <a:gd name="connsiteY1" fmla="*/ 14288 h 190292"/>
              <a:gd name="connsiteX2" fmla="*/ 1376366 w 1376366"/>
              <a:gd name="connsiteY2" fmla="*/ 190292 h 190292"/>
              <a:gd name="connsiteX3" fmla="*/ 0 w 1376366"/>
              <a:gd name="connsiteY3" fmla="*/ 133144 h 190292"/>
              <a:gd name="connsiteX4" fmla="*/ 76203 w 1376366"/>
              <a:gd name="connsiteY4" fmla="*/ 0 h 190292"/>
              <a:gd name="connsiteX0" fmla="*/ 76203 w 1408178"/>
              <a:gd name="connsiteY0" fmla="*/ 0 h 199837"/>
              <a:gd name="connsiteX1" fmla="*/ 1304929 w 1408178"/>
              <a:gd name="connsiteY1" fmla="*/ 14288 h 199837"/>
              <a:gd name="connsiteX2" fmla="*/ 1376366 w 1408178"/>
              <a:gd name="connsiteY2" fmla="*/ 190292 h 199837"/>
              <a:gd name="connsiteX3" fmla="*/ 1271592 w 1408178"/>
              <a:gd name="connsiteY3" fmla="*/ 165928 h 199837"/>
              <a:gd name="connsiteX4" fmla="*/ 0 w 1408178"/>
              <a:gd name="connsiteY4" fmla="*/ 133144 h 199837"/>
              <a:gd name="connsiteX5" fmla="*/ 76203 w 1408178"/>
              <a:gd name="connsiteY5" fmla="*/ 0 h 199837"/>
              <a:gd name="connsiteX0" fmla="*/ 76203 w 1445057"/>
              <a:gd name="connsiteY0" fmla="*/ 0 h 165928"/>
              <a:gd name="connsiteX1" fmla="*/ 1304929 w 1445057"/>
              <a:gd name="connsiteY1" fmla="*/ 14288 h 165928"/>
              <a:gd name="connsiteX2" fmla="*/ 1271592 w 1445057"/>
              <a:gd name="connsiteY2" fmla="*/ 165928 h 165928"/>
              <a:gd name="connsiteX3" fmla="*/ 0 w 1445057"/>
              <a:gd name="connsiteY3" fmla="*/ 133144 h 165928"/>
              <a:gd name="connsiteX4" fmla="*/ 76203 w 1445057"/>
              <a:gd name="connsiteY4" fmla="*/ 0 h 165928"/>
              <a:gd name="connsiteX0" fmla="*/ 76203 w 1389964"/>
              <a:gd name="connsiteY0" fmla="*/ 0 h 170366"/>
              <a:gd name="connsiteX1" fmla="*/ 1304929 w 1389964"/>
              <a:gd name="connsiteY1" fmla="*/ 14288 h 170366"/>
              <a:gd name="connsiteX2" fmla="*/ 1271592 w 1389964"/>
              <a:gd name="connsiteY2" fmla="*/ 165928 h 170366"/>
              <a:gd name="connsiteX3" fmla="*/ 0 w 1389964"/>
              <a:gd name="connsiteY3" fmla="*/ 133144 h 170366"/>
              <a:gd name="connsiteX4" fmla="*/ 76203 w 1389964"/>
              <a:gd name="connsiteY4" fmla="*/ 0 h 170366"/>
              <a:gd name="connsiteX0" fmla="*/ 76203 w 1414958"/>
              <a:gd name="connsiteY0" fmla="*/ 0 h 165727"/>
              <a:gd name="connsiteX1" fmla="*/ 1304929 w 1414958"/>
              <a:gd name="connsiteY1" fmla="*/ 14288 h 165727"/>
              <a:gd name="connsiteX2" fmla="*/ 1354158 w 1414958"/>
              <a:gd name="connsiteY2" fmla="*/ 161169 h 165727"/>
              <a:gd name="connsiteX3" fmla="*/ 0 w 1414958"/>
              <a:gd name="connsiteY3" fmla="*/ 133144 h 165727"/>
              <a:gd name="connsiteX4" fmla="*/ 76203 w 1414958"/>
              <a:gd name="connsiteY4" fmla="*/ 0 h 165727"/>
              <a:gd name="connsiteX0" fmla="*/ 76203 w 1389953"/>
              <a:gd name="connsiteY0" fmla="*/ 0 h 165849"/>
              <a:gd name="connsiteX1" fmla="*/ 1304929 w 1389953"/>
              <a:gd name="connsiteY1" fmla="*/ 14288 h 165849"/>
              <a:gd name="connsiteX2" fmla="*/ 1354158 w 1389953"/>
              <a:gd name="connsiteY2" fmla="*/ 161169 h 165849"/>
              <a:gd name="connsiteX3" fmla="*/ 0 w 1389953"/>
              <a:gd name="connsiteY3" fmla="*/ 133144 h 165849"/>
              <a:gd name="connsiteX4" fmla="*/ 76203 w 1389953"/>
              <a:gd name="connsiteY4" fmla="*/ 0 h 165849"/>
              <a:gd name="connsiteX0" fmla="*/ 76203 w 1416589"/>
              <a:gd name="connsiteY0" fmla="*/ 0 h 167890"/>
              <a:gd name="connsiteX1" fmla="*/ 1347944 w 1416589"/>
              <a:gd name="connsiteY1" fmla="*/ 66591 h 167890"/>
              <a:gd name="connsiteX2" fmla="*/ 1354158 w 1416589"/>
              <a:gd name="connsiteY2" fmla="*/ 161169 h 167890"/>
              <a:gd name="connsiteX3" fmla="*/ 0 w 1416589"/>
              <a:gd name="connsiteY3" fmla="*/ 133144 h 167890"/>
              <a:gd name="connsiteX4" fmla="*/ 76203 w 1416589"/>
              <a:gd name="connsiteY4" fmla="*/ 0 h 167890"/>
              <a:gd name="connsiteX0" fmla="*/ 76203 w 1416589"/>
              <a:gd name="connsiteY0" fmla="*/ 0 h 167890"/>
              <a:gd name="connsiteX1" fmla="*/ 1201637 w 1416589"/>
              <a:gd name="connsiteY1" fmla="*/ 39435 h 167890"/>
              <a:gd name="connsiteX2" fmla="*/ 1347944 w 1416589"/>
              <a:gd name="connsiteY2" fmla="*/ 66591 h 167890"/>
              <a:gd name="connsiteX3" fmla="*/ 1354158 w 1416589"/>
              <a:gd name="connsiteY3" fmla="*/ 161169 h 167890"/>
              <a:gd name="connsiteX4" fmla="*/ 0 w 1416589"/>
              <a:gd name="connsiteY4" fmla="*/ 133144 h 167890"/>
              <a:gd name="connsiteX5" fmla="*/ 76203 w 1416589"/>
              <a:gd name="connsiteY5" fmla="*/ 0 h 167890"/>
              <a:gd name="connsiteX0" fmla="*/ 76203 w 1416589"/>
              <a:gd name="connsiteY0" fmla="*/ 0 h 167890"/>
              <a:gd name="connsiteX1" fmla="*/ 1201637 w 1416589"/>
              <a:gd name="connsiteY1" fmla="*/ 39435 h 167890"/>
              <a:gd name="connsiteX2" fmla="*/ 1347944 w 1416589"/>
              <a:gd name="connsiteY2" fmla="*/ 66591 h 167890"/>
              <a:gd name="connsiteX3" fmla="*/ 1354158 w 1416589"/>
              <a:gd name="connsiteY3" fmla="*/ 161169 h 167890"/>
              <a:gd name="connsiteX4" fmla="*/ 0 w 1416589"/>
              <a:gd name="connsiteY4" fmla="*/ 133144 h 167890"/>
              <a:gd name="connsiteX5" fmla="*/ 76203 w 1416589"/>
              <a:gd name="connsiteY5" fmla="*/ 0 h 167890"/>
              <a:gd name="connsiteX0" fmla="*/ 76203 w 1416589"/>
              <a:gd name="connsiteY0" fmla="*/ 0 h 167890"/>
              <a:gd name="connsiteX1" fmla="*/ 1201637 w 1416589"/>
              <a:gd name="connsiteY1" fmla="*/ 39435 h 167890"/>
              <a:gd name="connsiteX2" fmla="*/ 1347944 w 1416589"/>
              <a:gd name="connsiteY2" fmla="*/ 66591 h 167890"/>
              <a:gd name="connsiteX3" fmla="*/ 1354158 w 1416589"/>
              <a:gd name="connsiteY3" fmla="*/ 161169 h 167890"/>
              <a:gd name="connsiteX4" fmla="*/ 0 w 1416589"/>
              <a:gd name="connsiteY4" fmla="*/ 133144 h 167890"/>
              <a:gd name="connsiteX5" fmla="*/ 76203 w 1416589"/>
              <a:gd name="connsiteY5" fmla="*/ 0 h 167890"/>
              <a:gd name="connsiteX0" fmla="*/ 554141 w 1416589"/>
              <a:gd name="connsiteY0" fmla="*/ 86708 h 128455"/>
              <a:gd name="connsiteX1" fmla="*/ 1201637 w 1416589"/>
              <a:gd name="connsiteY1" fmla="*/ 0 h 128455"/>
              <a:gd name="connsiteX2" fmla="*/ 1347944 w 1416589"/>
              <a:gd name="connsiteY2" fmla="*/ 27156 h 128455"/>
              <a:gd name="connsiteX3" fmla="*/ 1354158 w 1416589"/>
              <a:gd name="connsiteY3" fmla="*/ 121734 h 128455"/>
              <a:gd name="connsiteX4" fmla="*/ 0 w 1416589"/>
              <a:gd name="connsiteY4" fmla="*/ 93709 h 128455"/>
              <a:gd name="connsiteX5" fmla="*/ 554141 w 1416589"/>
              <a:gd name="connsiteY5" fmla="*/ 86708 h 128455"/>
              <a:gd name="connsiteX0" fmla="*/ 0 w 862448"/>
              <a:gd name="connsiteY0" fmla="*/ 86708 h 128455"/>
              <a:gd name="connsiteX1" fmla="*/ 647496 w 862448"/>
              <a:gd name="connsiteY1" fmla="*/ 0 h 128455"/>
              <a:gd name="connsiteX2" fmla="*/ 793803 w 862448"/>
              <a:gd name="connsiteY2" fmla="*/ 27156 h 128455"/>
              <a:gd name="connsiteX3" fmla="*/ 800017 w 862448"/>
              <a:gd name="connsiteY3" fmla="*/ 121734 h 128455"/>
              <a:gd name="connsiteX4" fmla="*/ 0 w 862448"/>
              <a:gd name="connsiteY4" fmla="*/ 86708 h 128455"/>
              <a:gd name="connsiteX0" fmla="*/ 0 w 749714"/>
              <a:gd name="connsiteY0" fmla="*/ 86501 h 128455"/>
              <a:gd name="connsiteX1" fmla="*/ 534762 w 749714"/>
              <a:gd name="connsiteY1" fmla="*/ 0 h 128455"/>
              <a:gd name="connsiteX2" fmla="*/ 681069 w 749714"/>
              <a:gd name="connsiteY2" fmla="*/ 27156 h 128455"/>
              <a:gd name="connsiteX3" fmla="*/ 687283 w 749714"/>
              <a:gd name="connsiteY3" fmla="*/ 121734 h 128455"/>
              <a:gd name="connsiteX4" fmla="*/ 0 w 749714"/>
              <a:gd name="connsiteY4" fmla="*/ 86501 h 128455"/>
              <a:gd name="connsiteX0" fmla="*/ 152521 w 214952"/>
              <a:gd name="connsiteY0" fmla="*/ 121734 h 128455"/>
              <a:gd name="connsiteX1" fmla="*/ 0 w 214952"/>
              <a:gd name="connsiteY1" fmla="*/ 0 h 128455"/>
              <a:gd name="connsiteX2" fmla="*/ 146307 w 214952"/>
              <a:gd name="connsiteY2" fmla="*/ 27156 h 128455"/>
              <a:gd name="connsiteX3" fmla="*/ 152521 w 214952"/>
              <a:gd name="connsiteY3" fmla="*/ 121734 h 128455"/>
              <a:gd name="connsiteX0" fmla="*/ 520876 w 583307"/>
              <a:gd name="connsiteY0" fmla="*/ 121734 h 128455"/>
              <a:gd name="connsiteX1" fmla="*/ 1216 w 583307"/>
              <a:gd name="connsiteY1" fmla="*/ 114482 h 128455"/>
              <a:gd name="connsiteX2" fmla="*/ 368355 w 583307"/>
              <a:gd name="connsiteY2" fmla="*/ 0 h 128455"/>
              <a:gd name="connsiteX3" fmla="*/ 514662 w 583307"/>
              <a:gd name="connsiteY3" fmla="*/ 27156 h 128455"/>
              <a:gd name="connsiteX4" fmla="*/ 520876 w 583307"/>
              <a:gd name="connsiteY4" fmla="*/ 121734 h 128455"/>
              <a:gd name="connsiteX0" fmla="*/ 521493 w 583924"/>
              <a:gd name="connsiteY0" fmla="*/ 123896 h 130617"/>
              <a:gd name="connsiteX1" fmla="*/ 1833 w 583924"/>
              <a:gd name="connsiteY1" fmla="*/ 116644 h 130617"/>
              <a:gd name="connsiteX2" fmla="*/ 234935 w 583924"/>
              <a:gd name="connsiteY2" fmla="*/ 0 h 130617"/>
              <a:gd name="connsiteX3" fmla="*/ 515279 w 583924"/>
              <a:gd name="connsiteY3" fmla="*/ 29318 h 130617"/>
              <a:gd name="connsiteX4" fmla="*/ 521493 w 583924"/>
              <a:gd name="connsiteY4" fmla="*/ 123896 h 130617"/>
              <a:gd name="connsiteX0" fmla="*/ 521493 w 583924"/>
              <a:gd name="connsiteY0" fmla="*/ 123896 h 130617"/>
              <a:gd name="connsiteX1" fmla="*/ 1833 w 583924"/>
              <a:gd name="connsiteY1" fmla="*/ 116644 h 130617"/>
              <a:gd name="connsiteX2" fmla="*/ 234935 w 583924"/>
              <a:gd name="connsiteY2" fmla="*/ 0 h 130617"/>
              <a:gd name="connsiteX3" fmla="*/ 515279 w 583924"/>
              <a:gd name="connsiteY3" fmla="*/ 29318 h 130617"/>
              <a:gd name="connsiteX4" fmla="*/ 521493 w 583924"/>
              <a:gd name="connsiteY4" fmla="*/ 123896 h 130617"/>
              <a:gd name="connsiteX0" fmla="*/ 519662 w 582093"/>
              <a:gd name="connsiteY0" fmla="*/ 94593 h 101314"/>
              <a:gd name="connsiteX1" fmla="*/ 2 w 582093"/>
              <a:gd name="connsiteY1" fmla="*/ 87341 h 101314"/>
              <a:gd name="connsiteX2" fmla="*/ 513448 w 582093"/>
              <a:gd name="connsiteY2" fmla="*/ 15 h 101314"/>
              <a:gd name="connsiteX3" fmla="*/ 519662 w 582093"/>
              <a:gd name="connsiteY3" fmla="*/ 94593 h 101314"/>
              <a:gd name="connsiteX0" fmla="*/ 528398 w 590829"/>
              <a:gd name="connsiteY0" fmla="*/ 118728 h 125449"/>
              <a:gd name="connsiteX1" fmla="*/ 8738 w 590829"/>
              <a:gd name="connsiteY1" fmla="*/ 111476 h 125449"/>
              <a:gd name="connsiteX2" fmla="*/ 224033 w 590829"/>
              <a:gd name="connsiteY2" fmla="*/ 4560 h 125449"/>
              <a:gd name="connsiteX3" fmla="*/ 522184 w 590829"/>
              <a:gd name="connsiteY3" fmla="*/ 24150 h 125449"/>
              <a:gd name="connsiteX4" fmla="*/ 528398 w 590829"/>
              <a:gd name="connsiteY4" fmla="*/ 118728 h 125449"/>
              <a:gd name="connsiteX0" fmla="*/ 477050 w 577683"/>
              <a:gd name="connsiteY0" fmla="*/ 83749 h 115313"/>
              <a:gd name="connsiteX1" fmla="*/ 8738 w 577683"/>
              <a:gd name="connsiteY1" fmla="*/ 111476 h 115313"/>
              <a:gd name="connsiteX2" fmla="*/ 224033 w 577683"/>
              <a:gd name="connsiteY2" fmla="*/ 4560 h 115313"/>
              <a:gd name="connsiteX3" fmla="*/ 522184 w 577683"/>
              <a:gd name="connsiteY3" fmla="*/ 24150 h 115313"/>
              <a:gd name="connsiteX4" fmla="*/ 477050 w 577683"/>
              <a:gd name="connsiteY4" fmla="*/ 83749 h 115313"/>
              <a:gd name="connsiteX0" fmla="*/ 477050 w 570150"/>
              <a:gd name="connsiteY0" fmla="*/ 83749 h 115313"/>
              <a:gd name="connsiteX1" fmla="*/ 8738 w 570150"/>
              <a:gd name="connsiteY1" fmla="*/ 111476 h 115313"/>
              <a:gd name="connsiteX2" fmla="*/ 224033 w 570150"/>
              <a:gd name="connsiteY2" fmla="*/ 4560 h 115313"/>
              <a:gd name="connsiteX3" fmla="*/ 522184 w 570150"/>
              <a:gd name="connsiteY3" fmla="*/ 24150 h 115313"/>
              <a:gd name="connsiteX4" fmla="*/ 477050 w 570150"/>
              <a:gd name="connsiteY4" fmla="*/ 83749 h 115313"/>
              <a:gd name="connsiteX0" fmla="*/ 477050 w 551642"/>
              <a:gd name="connsiteY0" fmla="*/ 83514 h 115078"/>
              <a:gd name="connsiteX1" fmla="*/ 8738 w 551642"/>
              <a:gd name="connsiteY1" fmla="*/ 111241 h 115078"/>
              <a:gd name="connsiteX2" fmla="*/ 224033 w 551642"/>
              <a:gd name="connsiteY2" fmla="*/ 4325 h 115078"/>
              <a:gd name="connsiteX3" fmla="*/ 522184 w 551642"/>
              <a:gd name="connsiteY3" fmla="*/ 23915 h 115078"/>
              <a:gd name="connsiteX4" fmla="*/ 529633 w 551642"/>
              <a:gd name="connsiteY4" fmla="*/ 50356 h 115078"/>
              <a:gd name="connsiteX5" fmla="*/ 477050 w 551642"/>
              <a:gd name="connsiteY5" fmla="*/ 83514 h 115078"/>
              <a:gd name="connsiteX0" fmla="*/ 477050 w 549228"/>
              <a:gd name="connsiteY0" fmla="*/ 83514 h 115078"/>
              <a:gd name="connsiteX1" fmla="*/ 8738 w 549228"/>
              <a:gd name="connsiteY1" fmla="*/ 111241 h 115078"/>
              <a:gd name="connsiteX2" fmla="*/ 224033 w 549228"/>
              <a:gd name="connsiteY2" fmla="*/ 4325 h 115078"/>
              <a:gd name="connsiteX3" fmla="*/ 522184 w 549228"/>
              <a:gd name="connsiteY3" fmla="*/ 23915 h 115078"/>
              <a:gd name="connsiteX4" fmla="*/ 521909 w 549228"/>
              <a:gd name="connsiteY4" fmla="*/ 48809 h 115078"/>
              <a:gd name="connsiteX5" fmla="*/ 477050 w 549228"/>
              <a:gd name="connsiteY5" fmla="*/ 83514 h 115078"/>
              <a:gd name="connsiteX0" fmla="*/ 461479 w 549228"/>
              <a:gd name="connsiteY0" fmla="*/ 84193 h 115131"/>
              <a:gd name="connsiteX1" fmla="*/ 8738 w 549228"/>
              <a:gd name="connsiteY1" fmla="*/ 111241 h 115131"/>
              <a:gd name="connsiteX2" fmla="*/ 224033 w 549228"/>
              <a:gd name="connsiteY2" fmla="*/ 4325 h 115131"/>
              <a:gd name="connsiteX3" fmla="*/ 522184 w 549228"/>
              <a:gd name="connsiteY3" fmla="*/ 23915 h 115131"/>
              <a:gd name="connsiteX4" fmla="*/ 521909 w 549228"/>
              <a:gd name="connsiteY4" fmla="*/ 48809 h 115131"/>
              <a:gd name="connsiteX5" fmla="*/ 461479 w 549228"/>
              <a:gd name="connsiteY5" fmla="*/ 84193 h 115131"/>
              <a:gd name="connsiteX0" fmla="*/ 461479 w 553006"/>
              <a:gd name="connsiteY0" fmla="*/ 84193 h 115131"/>
              <a:gd name="connsiteX1" fmla="*/ 8738 w 553006"/>
              <a:gd name="connsiteY1" fmla="*/ 111241 h 115131"/>
              <a:gd name="connsiteX2" fmla="*/ 224033 w 553006"/>
              <a:gd name="connsiteY2" fmla="*/ 4325 h 115131"/>
              <a:gd name="connsiteX3" fmla="*/ 522184 w 553006"/>
              <a:gd name="connsiteY3" fmla="*/ 23915 h 115131"/>
              <a:gd name="connsiteX4" fmla="*/ 533494 w 553006"/>
              <a:gd name="connsiteY4" fmla="*/ 51131 h 115131"/>
              <a:gd name="connsiteX5" fmla="*/ 461479 w 553006"/>
              <a:gd name="connsiteY5" fmla="*/ 84193 h 115131"/>
              <a:gd name="connsiteX0" fmla="*/ 461479 w 553006"/>
              <a:gd name="connsiteY0" fmla="*/ 84193 h 115131"/>
              <a:gd name="connsiteX1" fmla="*/ 8738 w 553006"/>
              <a:gd name="connsiteY1" fmla="*/ 111241 h 115131"/>
              <a:gd name="connsiteX2" fmla="*/ 224033 w 553006"/>
              <a:gd name="connsiteY2" fmla="*/ 4325 h 115131"/>
              <a:gd name="connsiteX3" fmla="*/ 522184 w 553006"/>
              <a:gd name="connsiteY3" fmla="*/ 23915 h 115131"/>
              <a:gd name="connsiteX4" fmla="*/ 533494 w 553006"/>
              <a:gd name="connsiteY4" fmla="*/ 51131 h 115131"/>
              <a:gd name="connsiteX5" fmla="*/ 461479 w 553006"/>
              <a:gd name="connsiteY5" fmla="*/ 84193 h 115131"/>
              <a:gd name="connsiteX0" fmla="*/ 461479 w 559037"/>
              <a:gd name="connsiteY0" fmla="*/ 84193 h 115131"/>
              <a:gd name="connsiteX1" fmla="*/ 8738 w 559037"/>
              <a:gd name="connsiteY1" fmla="*/ 111241 h 115131"/>
              <a:gd name="connsiteX2" fmla="*/ 224033 w 559037"/>
              <a:gd name="connsiteY2" fmla="*/ 4325 h 115131"/>
              <a:gd name="connsiteX3" fmla="*/ 522184 w 559037"/>
              <a:gd name="connsiteY3" fmla="*/ 23915 h 115131"/>
              <a:gd name="connsiteX4" fmla="*/ 533494 w 559037"/>
              <a:gd name="connsiteY4" fmla="*/ 51131 h 115131"/>
              <a:gd name="connsiteX5" fmla="*/ 461479 w 559037"/>
              <a:gd name="connsiteY5" fmla="*/ 84193 h 115131"/>
              <a:gd name="connsiteX0" fmla="*/ 461479 w 563340"/>
              <a:gd name="connsiteY0" fmla="*/ 84193 h 115131"/>
              <a:gd name="connsiteX1" fmla="*/ 8738 w 563340"/>
              <a:gd name="connsiteY1" fmla="*/ 111241 h 115131"/>
              <a:gd name="connsiteX2" fmla="*/ 224033 w 563340"/>
              <a:gd name="connsiteY2" fmla="*/ 4325 h 115131"/>
              <a:gd name="connsiteX3" fmla="*/ 522184 w 563340"/>
              <a:gd name="connsiteY3" fmla="*/ 23915 h 115131"/>
              <a:gd name="connsiteX4" fmla="*/ 542093 w 563340"/>
              <a:gd name="connsiteY4" fmla="*/ 55703 h 115131"/>
              <a:gd name="connsiteX5" fmla="*/ 461479 w 563340"/>
              <a:gd name="connsiteY5" fmla="*/ 84193 h 115131"/>
              <a:gd name="connsiteX0" fmla="*/ 461479 w 554261"/>
              <a:gd name="connsiteY0" fmla="*/ 84193 h 115131"/>
              <a:gd name="connsiteX1" fmla="*/ 8738 w 554261"/>
              <a:gd name="connsiteY1" fmla="*/ 111241 h 115131"/>
              <a:gd name="connsiteX2" fmla="*/ 224033 w 554261"/>
              <a:gd name="connsiteY2" fmla="*/ 4325 h 115131"/>
              <a:gd name="connsiteX3" fmla="*/ 522184 w 554261"/>
              <a:gd name="connsiteY3" fmla="*/ 23915 h 115131"/>
              <a:gd name="connsiteX4" fmla="*/ 542093 w 554261"/>
              <a:gd name="connsiteY4" fmla="*/ 55703 h 115131"/>
              <a:gd name="connsiteX5" fmla="*/ 461479 w 554261"/>
              <a:gd name="connsiteY5" fmla="*/ 84193 h 115131"/>
              <a:gd name="connsiteX0" fmla="*/ 461479 w 554261"/>
              <a:gd name="connsiteY0" fmla="*/ 84193 h 115131"/>
              <a:gd name="connsiteX1" fmla="*/ 8738 w 554261"/>
              <a:gd name="connsiteY1" fmla="*/ 111241 h 115131"/>
              <a:gd name="connsiteX2" fmla="*/ 224033 w 554261"/>
              <a:gd name="connsiteY2" fmla="*/ 4325 h 115131"/>
              <a:gd name="connsiteX3" fmla="*/ 522184 w 554261"/>
              <a:gd name="connsiteY3" fmla="*/ 23915 h 115131"/>
              <a:gd name="connsiteX4" fmla="*/ 542093 w 554261"/>
              <a:gd name="connsiteY4" fmla="*/ 55703 h 115131"/>
              <a:gd name="connsiteX5" fmla="*/ 461479 w 554261"/>
              <a:gd name="connsiteY5" fmla="*/ 84193 h 115131"/>
              <a:gd name="connsiteX0" fmla="*/ 461479 w 554587"/>
              <a:gd name="connsiteY0" fmla="*/ 84193 h 115131"/>
              <a:gd name="connsiteX1" fmla="*/ 8738 w 554587"/>
              <a:gd name="connsiteY1" fmla="*/ 111241 h 115131"/>
              <a:gd name="connsiteX2" fmla="*/ 224033 w 554587"/>
              <a:gd name="connsiteY2" fmla="*/ 4325 h 115131"/>
              <a:gd name="connsiteX3" fmla="*/ 522184 w 554587"/>
              <a:gd name="connsiteY3" fmla="*/ 23915 h 115131"/>
              <a:gd name="connsiteX4" fmla="*/ 542093 w 554587"/>
              <a:gd name="connsiteY4" fmla="*/ 55703 h 115131"/>
              <a:gd name="connsiteX5" fmla="*/ 493109 w 554587"/>
              <a:gd name="connsiteY5" fmla="*/ 98120 h 115131"/>
              <a:gd name="connsiteX6" fmla="*/ 461479 w 554587"/>
              <a:gd name="connsiteY6" fmla="*/ 84193 h 115131"/>
              <a:gd name="connsiteX0" fmla="*/ 440929 w 554587"/>
              <a:gd name="connsiteY0" fmla="*/ 88623 h 115521"/>
              <a:gd name="connsiteX1" fmla="*/ 8738 w 554587"/>
              <a:gd name="connsiteY1" fmla="*/ 111241 h 115521"/>
              <a:gd name="connsiteX2" fmla="*/ 224033 w 554587"/>
              <a:gd name="connsiteY2" fmla="*/ 4325 h 115521"/>
              <a:gd name="connsiteX3" fmla="*/ 522184 w 554587"/>
              <a:gd name="connsiteY3" fmla="*/ 23915 h 115521"/>
              <a:gd name="connsiteX4" fmla="*/ 542093 w 554587"/>
              <a:gd name="connsiteY4" fmla="*/ 55703 h 115521"/>
              <a:gd name="connsiteX5" fmla="*/ 493109 w 554587"/>
              <a:gd name="connsiteY5" fmla="*/ 98120 h 115521"/>
              <a:gd name="connsiteX6" fmla="*/ 440929 w 554587"/>
              <a:gd name="connsiteY6" fmla="*/ 88623 h 115521"/>
              <a:gd name="connsiteX0" fmla="*/ 440929 w 554587"/>
              <a:gd name="connsiteY0" fmla="*/ 88623 h 115521"/>
              <a:gd name="connsiteX1" fmla="*/ 8738 w 554587"/>
              <a:gd name="connsiteY1" fmla="*/ 111241 h 115521"/>
              <a:gd name="connsiteX2" fmla="*/ 224033 w 554587"/>
              <a:gd name="connsiteY2" fmla="*/ 4325 h 115521"/>
              <a:gd name="connsiteX3" fmla="*/ 522184 w 554587"/>
              <a:gd name="connsiteY3" fmla="*/ 23915 h 115521"/>
              <a:gd name="connsiteX4" fmla="*/ 542093 w 554587"/>
              <a:gd name="connsiteY4" fmla="*/ 55703 h 115521"/>
              <a:gd name="connsiteX5" fmla="*/ 493109 w 554587"/>
              <a:gd name="connsiteY5" fmla="*/ 98120 h 115521"/>
              <a:gd name="connsiteX6" fmla="*/ 440929 w 554587"/>
              <a:gd name="connsiteY6" fmla="*/ 88623 h 115521"/>
              <a:gd name="connsiteX0" fmla="*/ 440929 w 554587"/>
              <a:gd name="connsiteY0" fmla="*/ 88623 h 117137"/>
              <a:gd name="connsiteX1" fmla="*/ 8738 w 554587"/>
              <a:gd name="connsiteY1" fmla="*/ 111241 h 117137"/>
              <a:gd name="connsiteX2" fmla="*/ 224033 w 554587"/>
              <a:gd name="connsiteY2" fmla="*/ 4325 h 117137"/>
              <a:gd name="connsiteX3" fmla="*/ 522184 w 554587"/>
              <a:gd name="connsiteY3" fmla="*/ 23915 h 117137"/>
              <a:gd name="connsiteX4" fmla="*/ 542093 w 554587"/>
              <a:gd name="connsiteY4" fmla="*/ 55703 h 117137"/>
              <a:gd name="connsiteX5" fmla="*/ 493109 w 554587"/>
              <a:gd name="connsiteY5" fmla="*/ 98120 h 117137"/>
              <a:gd name="connsiteX6" fmla="*/ 440929 w 554587"/>
              <a:gd name="connsiteY6" fmla="*/ 88623 h 117137"/>
              <a:gd name="connsiteX0" fmla="*/ 440929 w 554587"/>
              <a:gd name="connsiteY0" fmla="*/ 88623 h 121672"/>
              <a:gd name="connsiteX1" fmla="*/ 169930 w 554587"/>
              <a:gd name="connsiteY1" fmla="*/ 115045 h 121672"/>
              <a:gd name="connsiteX2" fmla="*/ 8738 w 554587"/>
              <a:gd name="connsiteY2" fmla="*/ 111241 h 121672"/>
              <a:gd name="connsiteX3" fmla="*/ 224033 w 554587"/>
              <a:gd name="connsiteY3" fmla="*/ 4325 h 121672"/>
              <a:gd name="connsiteX4" fmla="*/ 522184 w 554587"/>
              <a:gd name="connsiteY4" fmla="*/ 23915 h 121672"/>
              <a:gd name="connsiteX5" fmla="*/ 542093 w 554587"/>
              <a:gd name="connsiteY5" fmla="*/ 55703 h 121672"/>
              <a:gd name="connsiteX6" fmla="*/ 493109 w 554587"/>
              <a:gd name="connsiteY6" fmla="*/ 98120 h 121672"/>
              <a:gd name="connsiteX7" fmla="*/ 440929 w 554587"/>
              <a:gd name="connsiteY7" fmla="*/ 88623 h 121672"/>
              <a:gd name="connsiteX0" fmla="*/ 440929 w 554587"/>
              <a:gd name="connsiteY0" fmla="*/ 88623 h 135483"/>
              <a:gd name="connsiteX1" fmla="*/ 158610 w 554587"/>
              <a:gd name="connsiteY1" fmla="*/ 134619 h 135483"/>
              <a:gd name="connsiteX2" fmla="*/ 8738 w 554587"/>
              <a:gd name="connsiteY2" fmla="*/ 111241 h 135483"/>
              <a:gd name="connsiteX3" fmla="*/ 224033 w 554587"/>
              <a:gd name="connsiteY3" fmla="*/ 4325 h 135483"/>
              <a:gd name="connsiteX4" fmla="*/ 522184 w 554587"/>
              <a:gd name="connsiteY4" fmla="*/ 23915 h 135483"/>
              <a:gd name="connsiteX5" fmla="*/ 542093 w 554587"/>
              <a:gd name="connsiteY5" fmla="*/ 55703 h 135483"/>
              <a:gd name="connsiteX6" fmla="*/ 493109 w 554587"/>
              <a:gd name="connsiteY6" fmla="*/ 98120 h 135483"/>
              <a:gd name="connsiteX7" fmla="*/ 440929 w 554587"/>
              <a:gd name="connsiteY7" fmla="*/ 88623 h 135483"/>
              <a:gd name="connsiteX0" fmla="*/ 440929 w 554587"/>
              <a:gd name="connsiteY0" fmla="*/ 88623 h 152182"/>
              <a:gd name="connsiteX1" fmla="*/ 158610 w 554587"/>
              <a:gd name="connsiteY1" fmla="*/ 134619 h 152182"/>
              <a:gd name="connsiteX2" fmla="*/ 8738 w 554587"/>
              <a:gd name="connsiteY2" fmla="*/ 111241 h 152182"/>
              <a:gd name="connsiteX3" fmla="*/ 224033 w 554587"/>
              <a:gd name="connsiteY3" fmla="*/ 4325 h 152182"/>
              <a:gd name="connsiteX4" fmla="*/ 522184 w 554587"/>
              <a:gd name="connsiteY4" fmla="*/ 23915 h 152182"/>
              <a:gd name="connsiteX5" fmla="*/ 542093 w 554587"/>
              <a:gd name="connsiteY5" fmla="*/ 55703 h 152182"/>
              <a:gd name="connsiteX6" fmla="*/ 493109 w 554587"/>
              <a:gd name="connsiteY6" fmla="*/ 98120 h 152182"/>
              <a:gd name="connsiteX7" fmla="*/ 440929 w 554587"/>
              <a:gd name="connsiteY7" fmla="*/ 88623 h 152182"/>
              <a:gd name="connsiteX0" fmla="*/ 440929 w 554587"/>
              <a:gd name="connsiteY0" fmla="*/ 88623 h 165518"/>
              <a:gd name="connsiteX1" fmla="*/ 149343 w 554587"/>
              <a:gd name="connsiteY1" fmla="*/ 150806 h 165518"/>
              <a:gd name="connsiteX2" fmla="*/ 8738 w 554587"/>
              <a:gd name="connsiteY2" fmla="*/ 111241 h 165518"/>
              <a:gd name="connsiteX3" fmla="*/ 224033 w 554587"/>
              <a:gd name="connsiteY3" fmla="*/ 4325 h 165518"/>
              <a:gd name="connsiteX4" fmla="*/ 522184 w 554587"/>
              <a:gd name="connsiteY4" fmla="*/ 23915 h 165518"/>
              <a:gd name="connsiteX5" fmla="*/ 542093 w 554587"/>
              <a:gd name="connsiteY5" fmla="*/ 55703 h 165518"/>
              <a:gd name="connsiteX6" fmla="*/ 493109 w 554587"/>
              <a:gd name="connsiteY6" fmla="*/ 98120 h 165518"/>
              <a:gd name="connsiteX7" fmla="*/ 440929 w 554587"/>
              <a:gd name="connsiteY7" fmla="*/ 88623 h 165518"/>
              <a:gd name="connsiteX0" fmla="*/ 440929 w 554587"/>
              <a:gd name="connsiteY0" fmla="*/ 88623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440929 w 554587"/>
              <a:gd name="connsiteY7" fmla="*/ 88623 h 172469"/>
              <a:gd name="connsiteX0" fmla="*/ 440929 w 554587"/>
              <a:gd name="connsiteY0" fmla="*/ 88623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440929 w 554587"/>
              <a:gd name="connsiteY7" fmla="*/ 88623 h 172469"/>
              <a:gd name="connsiteX0" fmla="*/ 436945 w 554587"/>
              <a:gd name="connsiteY0" fmla="*/ 91623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436945 w 554587"/>
              <a:gd name="connsiteY7" fmla="*/ 91623 h 172469"/>
              <a:gd name="connsiteX0" fmla="*/ 436945 w 554587"/>
              <a:gd name="connsiteY0" fmla="*/ 91623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436945 w 554587"/>
              <a:gd name="connsiteY7" fmla="*/ 91623 h 172469"/>
              <a:gd name="connsiteX0" fmla="*/ 436945 w 554587"/>
              <a:gd name="connsiteY0" fmla="*/ 91623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436945 w 554587"/>
              <a:gd name="connsiteY7" fmla="*/ 91623 h 172469"/>
              <a:gd name="connsiteX0" fmla="*/ 356919 w 554587"/>
              <a:gd name="connsiteY0" fmla="*/ 102181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56919 w 554587"/>
              <a:gd name="connsiteY7" fmla="*/ 102181 h 172469"/>
              <a:gd name="connsiteX0" fmla="*/ 326713 w 554587"/>
              <a:gd name="connsiteY0" fmla="*/ 104677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6713 w 554587"/>
              <a:gd name="connsiteY7" fmla="*/ 104677 h 172469"/>
              <a:gd name="connsiteX0" fmla="*/ 326713 w 554587"/>
              <a:gd name="connsiteY0" fmla="*/ 104677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6713 w 554587"/>
              <a:gd name="connsiteY7" fmla="*/ 104677 h 172469"/>
              <a:gd name="connsiteX0" fmla="*/ 326713 w 554587"/>
              <a:gd name="connsiteY0" fmla="*/ 104677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6713 w 554587"/>
              <a:gd name="connsiteY7" fmla="*/ 104677 h 172469"/>
              <a:gd name="connsiteX0" fmla="*/ 322912 w 554587"/>
              <a:gd name="connsiteY0" fmla="*/ 102016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2912 w 554587"/>
              <a:gd name="connsiteY7" fmla="*/ 102016 h 172469"/>
              <a:gd name="connsiteX0" fmla="*/ 322912 w 554587"/>
              <a:gd name="connsiteY0" fmla="*/ 102016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2912 w 554587"/>
              <a:gd name="connsiteY7" fmla="*/ 102016 h 172469"/>
              <a:gd name="connsiteX0" fmla="*/ 322912 w 554587"/>
              <a:gd name="connsiteY0" fmla="*/ 102016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2912 w 554587"/>
              <a:gd name="connsiteY7" fmla="*/ 102016 h 172469"/>
              <a:gd name="connsiteX0" fmla="*/ 322912 w 554587"/>
              <a:gd name="connsiteY0" fmla="*/ 102016 h 172469"/>
              <a:gd name="connsiteX1" fmla="*/ 149343 w 554587"/>
              <a:gd name="connsiteY1" fmla="*/ 150806 h 172469"/>
              <a:gd name="connsiteX2" fmla="*/ 8738 w 554587"/>
              <a:gd name="connsiteY2" fmla="*/ 111241 h 172469"/>
              <a:gd name="connsiteX3" fmla="*/ 224033 w 554587"/>
              <a:gd name="connsiteY3" fmla="*/ 4325 h 172469"/>
              <a:gd name="connsiteX4" fmla="*/ 522184 w 554587"/>
              <a:gd name="connsiteY4" fmla="*/ 23915 h 172469"/>
              <a:gd name="connsiteX5" fmla="*/ 542093 w 554587"/>
              <a:gd name="connsiteY5" fmla="*/ 55703 h 172469"/>
              <a:gd name="connsiteX6" fmla="*/ 493109 w 554587"/>
              <a:gd name="connsiteY6" fmla="*/ 98120 h 172469"/>
              <a:gd name="connsiteX7" fmla="*/ 322912 w 554587"/>
              <a:gd name="connsiteY7" fmla="*/ 102016 h 172469"/>
              <a:gd name="connsiteX0" fmla="*/ 315828 w 547503"/>
              <a:gd name="connsiteY0" fmla="*/ 102016 h 172469"/>
              <a:gd name="connsiteX1" fmla="*/ 142259 w 547503"/>
              <a:gd name="connsiteY1" fmla="*/ 150806 h 172469"/>
              <a:gd name="connsiteX2" fmla="*/ 1654 w 547503"/>
              <a:gd name="connsiteY2" fmla="*/ 111241 h 172469"/>
              <a:gd name="connsiteX3" fmla="*/ 216949 w 547503"/>
              <a:gd name="connsiteY3" fmla="*/ 4325 h 172469"/>
              <a:gd name="connsiteX4" fmla="*/ 515100 w 547503"/>
              <a:gd name="connsiteY4" fmla="*/ 23915 h 172469"/>
              <a:gd name="connsiteX5" fmla="*/ 535009 w 547503"/>
              <a:gd name="connsiteY5" fmla="*/ 55703 h 172469"/>
              <a:gd name="connsiteX6" fmla="*/ 486025 w 547503"/>
              <a:gd name="connsiteY6" fmla="*/ 98120 h 172469"/>
              <a:gd name="connsiteX7" fmla="*/ 315828 w 547503"/>
              <a:gd name="connsiteY7" fmla="*/ 102016 h 172469"/>
              <a:gd name="connsiteX0" fmla="*/ 315828 w 547503"/>
              <a:gd name="connsiteY0" fmla="*/ 103480 h 173933"/>
              <a:gd name="connsiteX1" fmla="*/ 142259 w 547503"/>
              <a:gd name="connsiteY1" fmla="*/ 152270 h 173933"/>
              <a:gd name="connsiteX2" fmla="*/ 1654 w 547503"/>
              <a:gd name="connsiteY2" fmla="*/ 112705 h 173933"/>
              <a:gd name="connsiteX3" fmla="*/ 216949 w 547503"/>
              <a:gd name="connsiteY3" fmla="*/ 5789 h 173933"/>
              <a:gd name="connsiteX4" fmla="*/ 515100 w 547503"/>
              <a:gd name="connsiteY4" fmla="*/ 25379 h 173933"/>
              <a:gd name="connsiteX5" fmla="*/ 535009 w 547503"/>
              <a:gd name="connsiteY5" fmla="*/ 57167 h 173933"/>
              <a:gd name="connsiteX6" fmla="*/ 486025 w 547503"/>
              <a:gd name="connsiteY6" fmla="*/ 99584 h 173933"/>
              <a:gd name="connsiteX7" fmla="*/ 315828 w 547503"/>
              <a:gd name="connsiteY7" fmla="*/ 103480 h 173933"/>
              <a:gd name="connsiteX0" fmla="*/ 315828 w 549300"/>
              <a:gd name="connsiteY0" fmla="*/ 103933 h 174386"/>
              <a:gd name="connsiteX1" fmla="*/ 142259 w 549300"/>
              <a:gd name="connsiteY1" fmla="*/ 152723 h 174386"/>
              <a:gd name="connsiteX2" fmla="*/ 1654 w 549300"/>
              <a:gd name="connsiteY2" fmla="*/ 113158 h 174386"/>
              <a:gd name="connsiteX3" fmla="*/ 216949 w 549300"/>
              <a:gd name="connsiteY3" fmla="*/ 6242 h 174386"/>
              <a:gd name="connsiteX4" fmla="*/ 518088 w 549300"/>
              <a:gd name="connsiteY4" fmla="*/ 23582 h 174386"/>
              <a:gd name="connsiteX5" fmla="*/ 535009 w 549300"/>
              <a:gd name="connsiteY5" fmla="*/ 57620 h 174386"/>
              <a:gd name="connsiteX6" fmla="*/ 486025 w 549300"/>
              <a:gd name="connsiteY6" fmla="*/ 100037 h 174386"/>
              <a:gd name="connsiteX7" fmla="*/ 315828 w 549300"/>
              <a:gd name="connsiteY7" fmla="*/ 103933 h 174386"/>
              <a:gd name="connsiteX0" fmla="*/ 315828 w 549300"/>
              <a:gd name="connsiteY0" fmla="*/ 104007 h 174460"/>
              <a:gd name="connsiteX1" fmla="*/ 142259 w 549300"/>
              <a:gd name="connsiteY1" fmla="*/ 152797 h 174460"/>
              <a:gd name="connsiteX2" fmla="*/ 1654 w 549300"/>
              <a:gd name="connsiteY2" fmla="*/ 113232 h 174460"/>
              <a:gd name="connsiteX3" fmla="*/ 216949 w 549300"/>
              <a:gd name="connsiteY3" fmla="*/ 6316 h 174460"/>
              <a:gd name="connsiteX4" fmla="*/ 518088 w 549300"/>
              <a:gd name="connsiteY4" fmla="*/ 23656 h 174460"/>
              <a:gd name="connsiteX5" fmla="*/ 535009 w 549300"/>
              <a:gd name="connsiteY5" fmla="*/ 57694 h 174460"/>
              <a:gd name="connsiteX6" fmla="*/ 486025 w 549300"/>
              <a:gd name="connsiteY6" fmla="*/ 100111 h 174460"/>
              <a:gd name="connsiteX7" fmla="*/ 315828 w 549300"/>
              <a:gd name="connsiteY7" fmla="*/ 104007 h 174460"/>
              <a:gd name="connsiteX0" fmla="*/ 315877 w 549349"/>
              <a:gd name="connsiteY0" fmla="*/ 104007 h 178841"/>
              <a:gd name="connsiteX1" fmla="*/ 142308 w 549349"/>
              <a:gd name="connsiteY1" fmla="*/ 152797 h 178841"/>
              <a:gd name="connsiteX2" fmla="*/ 1703 w 549349"/>
              <a:gd name="connsiteY2" fmla="*/ 113232 h 178841"/>
              <a:gd name="connsiteX3" fmla="*/ 216998 w 549349"/>
              <a:gd name="connsiteY3" fmla="*/ 6316 h 178841"/>
              <a:gd name="connsiteX4" fmla="*/ 518137 w 549349"/>
              <a:gd name="connsiteY4" fmla="*/ 23656 h 178841"/>
              <a:gd name="connsiteX5" fmla="*/ 535058 w 549349"/>
              <a:gd name="connsiteY5" fmla="*/ 57694 h 178841"/>
              <a:gd name="connsiteX6" fmla="*/ 486074 w 549349"/>
              <a:gd name="connsiteY6" fmla="*/ 100111 h 178841"/>
              <a:gd name="connsiteX7" fmla="*/ 315877 w 549349"/>
              <a:gd name="connsiteY7" fmla="*/ 104007 h 178841"/>
              <a:gd name="connsiteX0" fmla="*/ 315877 w 555645"/>
              <a:gd name="connsiteY0" fmla="*/ 104007 h 178841"/>
              <a:gd name="connsiteX1" fmla="*/ 142308 w 555645"/>
              <a:gd name="connsiteY1" fmla="*/ 152797 h 178841"/>
              <a:gd name="connsiteX2" fmla="*/ 1703 w 555645"/>
              <a:gd name="connsiteY2" fmla="*/ 113232 h 178841"/>
              <a:gd name="connsiteX3" fmla="*/ 216998 w 555645"/>
              <a:gd name="connsiteY3" fmla="*/ 6316 h 178841"/>
              <a:gd name="connsiteX4" fmla="*/ 518137 w 555645"/>
              <a:gd name="connsiteY4" fmla="*/ 23656 h 178841"/>
              <a:gd name="connsiteX5" fmla="*/ 535058 w 555645"/>
              <a:gd name="connsiteY5" fmla="*/ 57694 h 178841"/>
              <a:gd name="connsiteX6" fmla="*/ 486074 w 555645"/>
              <a:gd name="connsiteY6" fmla="*/ 100111 h 178841"/>
              <a:gd name="connsiteX7" fmla="*/ 315877 w 555645"/>
              <a:gd name="connsiteY7" fmla="*/ 104007 h 178841"/>
              <a:gd name="connsiteX0" fmla="*/ 315877 w 555645"/>
              <a:gd name="connsiteY0" fmla="*/ 104007 h 178841"/>
              <a:gd name="connsiteX1" fmla="*/ 142308 w 555645"/>
              <a:gd name="connsiteY1" fmla="*/ 152797 h 178841"/>
              <a:gd name="connsiteX2" fmla="*/ 1703 w 555645"/>
              <a:gd name="connsiteY2" fmla="*/ 113232 h 178841"/>
              <a:gd name="connsiteX3" fmla="*/ 216998 w 555645"/>
              <a:gd name="connsiteY3" fmla="*/ 6316 h 178841"/>
              <a:gd name="connsiteX4" fmla="*/ 518137 w 555645"/>
              <a:gd name="connsiteY4" fmla="*/ 23656 h 178841"/>
              <a:gd name="connsiteX5" fmla="*/ 535058 w 555645"/>
              <a:gd name="connsiteY5" fmla="*/ 57694 h 178841"/>
              <a:gd name="connsiteX6" fmla="*/ 486074 w 555645"/>
              <a:gd name="connsiteY6" fmla="*/ 100111 h 178841"/>
              <a:gd name="connsiteX7" fmla="*/ 315877 w 555645"/>
              <a:gd name="connsiteY7" fmla="*/ 104007 h 178841"/>
              <a:gd name="connsiteX0" fmla="*/ 316101 w 555869"/>
              <a:gd name="connsiteY0" fmla="*/ 104007 h 181935"/>
              <a:gd name="connsiteX1" fmla="*/ 137552 w 555869"/>
              <a:gd name="connsiteY1" fmla="*/ 156548 h 181935"/>
              <a:gd name="connsiteX2" fmla="*/ 1927 w 555869"/>
              <a:gd name="connsiteY2" fmla="*/ 113232 h 181935"/>
              <a:gd name="connsiteX3" fmla="*/ 217222 w 555869"/>
              <a:gd name="connsiteY3" fmla="*/ 6316 h 181935"/>
              <a:gd name="connsiteX4" fmla="*/ 518361 w 555869"/>
              <a:gd name="connsiteY4" fmla="*/ 23656 h 181935"/>
              <a:gd name="connsiteX5" fmla="*/ 535282 w 555869"/>
              <a:gd name="connsiteY5" fmla="*/ 57694 h 181935"/>
              <a:gd name="connsiteX6" fmla="*/ 486298 w 555869"/>
              <a:gd name="connsiteY6" fmla="*/ 100111 h 181935"/>
              <a:gd name="connsiteX7" fmla="*/ 316101 w 555869"/>
              <a:gd name="connsiteY7" fmla="*/ 104007 h 181935"/>
              <a:gd name="connsiteX0" fmla="*/ 492927 w 732695"/>
              <a:gd name="connsiteY0" fmla="*/ 104007 h 287065"/>
              <a:gd name="connsiteX1" fmla="*/ 314378 w 732695"/>
              <a:gd name="connsiteY1" fmla="*/ 156548 h 287065"/>
              <a:gd name="connsiteX2" fmla="*/ 2122 w 732695"/>
              <a:gd name="connsiteY2" fmla="*/ 286775 h 287065"/>
              <a:gd name="connsiteX3" fmla="*/ 178753 w 732695"/>
              <a:gd name="connsiteY3" fmla="*/ 113232 h 287065"/>
              <a:gd name="connsiteX4" fmla="*/ 394048 w 732695"/>
              <a:gd name="connsiteY4" fmla="*/ 6316 h 287065"/>
              <a:gd name="connsiteX5" fmla="*/ 695187 w 732695"/>
              <a:gd name="connsiteY5" fmla="*/ 23656 h 287065"/>
              <a:gd name="connsiteX6" fmla="*/ 712108 w 732695"/>
              <a:gd name="connsiteY6" fmla="*/ 57694 h 287065"/>
              <a:gd name="connsiteX7" fmla="*/ 663124 w 732695"/>
              <a:gd name="connsiteY7" fmla="*/ 100111 h 287065"/>
              <a:gd name="connsiteX8" fmla="*/ 492927 w 732695"/>
              <a:gd name="connsiteY8" fmla="*/ 104007 h 287065"/>
              <a:gd name="connsiteX0" fmla="*/ 493084 w 732852"/>
              <a:gd name="connsiteY0" fmla="*/ 104007 h 322112"/>
              <a:gd name="connsiteX1" fmla="*/ 314535 w 732852"/>
              <a:gd name="connsiteY1" fmla="*/ 156548 h 322112"/>
              <a:gd name="connsiteX2" fmla="*/ 2120 w 732852"/>
              <a:gd name="connsiteY2" fmla="*/ 321882 h 322112"/>
              <a:gd name="connsiteX3" fmla="*/ 178910 w 732852"/>
              <a:gd name="connsiteY3" fmla="*/ 113232 h 322112"/>
              <a:gd name="connsiteX4" fmla="*/ 394205 w 732852"/>
              <a:gd name="connsiteY4" fmla="*/ 6316 h 322112"/>
              <a:gd name="connsiteX5" fmla="*/ 695344 w 732852"/>
              <a:gd name="connsiteY5" fmla="*/ 23656 h 322112"/>
              <a:gd name="connsiteX6" fmla="*/ 712265 w 732852"/>
              <a:gd name="connsiteY6" fmla="*/ 57694 h 322112"/>
              <a:gd name="connsiteX7" fmla="*/ 663281 w 732852"/>
              <a:gd name="connsiteY7" fmla="*/ 100111 h 322112"/>
              <a:gd name="connsiteX8" fmla="*/ 493084 w 732852"/>
              <a:gd name="connsiteY8" fmla="*/ 104007 h 322112"/>
              <a:gd name="connsiteX0" fmla="*/ 508708 w 748476"/>
              <a:gd name="connsiteY0" fmla="*/ 104007 h 324134"/>
              <a:gd name="connsiteX1" fmla="*/ 330159 w 748476"/>
              <a:gd name="connsiteY1" fmla="*/ 156548 h 324134"/>
              <a:gd name="connsiteX2" fmla="*/ 17744 w 748476"/>
              <a:gd name="connsiteY2" fmla="*/ 321882 h 324134"/>
              <a:gd name="connsiteX3" fmla="*/ 51378 w 748476"/>
              <a:gd name="connsiteY3" fmla="*/ 243149 h 324134"/>
              <a:gd name="connsiteX4" fmla="*/ 194534 w 748476"/>
              <a:gd name="connsiteY4" fmla="*/ 113232 h 324134"/>
              <a:gd name="connsiteX5" fmla="*/ 409829 w 748476"/>
              <a:gd name="connsiteY5" fmla="*/ 6316 h 324134"/>
              <a:gd name="connsiteX6" fmla="*/ 710968 w 748476"/>
              <a:gd name="connsiteY6" fmla="*/ 23656 h 324134"/>
              <a:gd name="connsiteX7" fmla="*/ 727889 w 748476"/>
              <a:gd name="connsiteY7" fmla="*/ 57694 h 324134"/>
              <a:gd name="connsiteX8" fmla="*/ 678905 w 748476"/>
              <a:gd name="connsiteY8" fmla="*/ 100111 h 324134"/>
              <a:gd name="connsiteX9" fmla="*/ 508708 w 748476"/>
              <a:gd name="connsiteY9" fmla="*/ 104007 h 324134"/>
              <a:gd name="connsiteX0" fmla="*/ 508708 w 748476"/>
              <a:gd name="connsiteY0" fmla="*/ 104007 h 324134"/>
              <a:gd name="connsiteX1" fmla="*/ 330159 w 748476"/>
              <a:gd name="connsiteY1" fmla="*/ 156548 h 324134"/>
              <a:gd name="connsiteX2" fmla="*/ 158462 w 748476"/>
              <a:gd name="connsiteY2" fmla="*/ 267452 h 324134"/>
              <a:gd name="connsiteX3" fmla="*/ 17744 w 748476"/>
              <a:gd name="connsiteY3" fmla="*/ 321882 h 324134"/>
              <a:gd name="connsiteX4" fmla="*/ 51378 w 748476"/>
              <a:gd name="connsiteY4" fmla="*/ 243149 h 324134"/>
              <a:gd name="connsiteX5" fmla="*/ 194534 w 748476"/>
              <a:gd name="connsiteY5" fmla="*/ 113232 h 324134"/>
              <a:gd name="connsiteX6" fmla="*/ 409829 w 748476"/>
              <a:gd name="connsiteY6" fmla="*/ 6316 h 324134"/>
              <a:gd name="connsiteX7" fmla="*/ 710968 w 748476"/>
              <a:gd name="connsiteY7" fmla="*/ 23656 h 324134"/>
              <a:gd name="connsiteX8" fmla="*/ 727889 w 748476"/>
              <a:gd name="connsiteY8" fmla="*/ 57694 h 324134"/>
              <a:gd name="connsiteX9" fmla="*/ 678905 w 748476"/>
              <a:gd name="connsiteY9" fmla="*/ 100111 h 324134"/>
              <a:gd name="connsiteX10" fmla="*/ 508708 w 748476"/>
              <a:gd name="connsiteY10" fmla="*/ 104007 h 324134"/>
              <a:gd name="connsiteX0" fmla="*/ 508708 w 748476"/>
              <a:gd name="connsiteY0" fmla="*/ 104007 h 324134"/>
              <a:gd name="connsiteX1" fmla="*/ 330159 w 748476"/>
              <a:gd name="connsiteY1" fmla="*/ 156548 h 324134"/>
              <a:gd name="connsiteX2" fmla="*/ 158462 w 748476"/>
              <a:gd name="connsiteY2" fmla="*/ 267452 h 324134"/>
              <a:gd name="connsiteX3" fmla="*/ 17744 w 748476"/>
              <a:gd name="connsiteY3" fmla="*/ 321882 h 324134"/>
              <a:gd name="connsiteX4" fmla="*/ 51378 w 748476"/>
              <a:gd name="connsiteY4" fmla="*/ 243149 h 324134"/>
              <a:gd name="connsiteX5" fmla="*/ 194534 w 748476"/>
              <a:gd name="connsiteY5" fmla="*/ 113232 h 324134"/>
              <a:gd name="connsiteX6" fmla="*/ 409829 w 748476"/>
              <a:gd name="connsiteY6" fmla="*/ 6316 h 324134"/>
              <a:gd name="connsiteX7" fmla="*/ 710968 w 748476"/>
              <a:gd name="connsiteY7" fmla="*/ 23656 h 324134"/>
              <a:gd name="connsiteX8" fmla="*/ 727889 w 748476"/>
              <a:gd name="connsiteY8" fmla="*/ 57694 h 324134"/>
              <a:gd name="connsiteX9" fmla="*/ 678905 w 748476"/>
              <a:gd name="connsiteY9" fmla="*/ 100111 h 324134"/>
              <a:gd name="connsiteX10" fmla="*/ 508708 w 748476"/>
              <a:gd name="connsiteY10" fmla="*/ 104007 h 324134"/>
              <a:gd name="connsiteX0" fmla="*/ 508708 w 748476"/>
              <a:gd name="connsiteY0" fmla="*/ 104007 h 324134"/>
              <a:gd name="connsiteX1" fmla="*/ 330159 w 748476"/>
              <a:gd name="connsiteY1" fmla="*/ 156548 h 324134"/>
              <a:gd name="connsiteX2" fmla="*/ 166065 w 748476"/>
              <a:gd name="connsiteY2" fmla="*/ 272774 h 324134"/>
              <a:gd name="connsiteX3" fmla="*/ 17744 w 748476"/>
              <a:gd name="connsiteY3" fmla="*/ 321882 h 324134"/>
              <a:gd name="connsiteX4" fmla="*/ 51378 w 748476"/>
              <a:gd name="connsiteY4" fmla="*/ 243149 h 324134"/>
              <a:gd name="connsiteX5" fmla="*/ 194534 w 748476"/>
              <a:gd name="connsiteY5" fmla="*/ 113232 h 324134"/>
              <a:gd name="connsiteX6" fmla="*/ 409829 w 748476"/>
              <a:gd name="connsiteY6" fmla="*/ 6316 h 324134"/>
              <a:gd name="connsiteX7" fmla="*/ 710968 w 748476"/>
              <a:gd name="connsiteY7" fmla="*/ 23656 h 324134"/>
              <a:gd name="connsiteX8" fmla="*/ 727889 w 748476"/>
              <a:gd name="connsiteY8" fmla="*/ 57694 h 324134"/>
              <a:gd name="connsiteX9" fmla="*/ 678905 w 748476"/>
              <a:gd name="connsiteY9" fmla="*/ 100111 h 324134"/>
              <a:gd name="connsiteX10" fmla="*/ 508708 w 748476"/>
              <a:gd name="connsiteY10" fmla="*/ 104007 h 324134"/>
              <a:gd name="connsiteX0" fmla="*/ 580717 w 820485"/>
              <a:gd name="connsiteY0" fmla="*/ 104007 h 383852"/>
              <a:gd name="connsiteX1" fmla="*/ 402168 w 820485"/>
              <a:gd name="connsiteY1" fmla="*/ 156548 h 383852"/>
              <a:gd name="connsiteX2" fmla="*/ 238074 w 820485"/>
              <a:gd name="connsiteY2" fmla="*/ 272774 h 383852"/>
              <a:gd name="connsiteX3" fmla="*/ 9079 w 820485"/>
              <a:gd name="connsiteY3" fmla="*/ 382644 h 383852"/>
              <a:gd name="connsiteX4" fmla="*/ 123387 w 820485"/>
              <a:gd name="connsiteY4" fmla="*/ 243149 h 383852"/>
              <a:gd name="connsiteX5" fmla="*/ 266543 w 820485"/>
              <a:gd name="connsiteY5" fmla="*/ 113232 h 383852"/>
              <a:gd name="connsiteX6" fmla="*/ 481838 w 820485"/>
              <a:gd name="connsiteY6" fmla="*/ 6316 h 383852"/>
              <a:gd name="connsiteX7" fmla="*/ 782977 w 820485"/>
              <a:gd name="connsiteY7" fmla="*/ 23656 h 383852"/>
              <a:gd name="connsiteX8" fmla="*/ 799898 w 820485"/>
              <a:gd name="connsiteY8" fmla="*/ 57694 h 383852"/>
              <a:gd name="connsiteX9" fmla="*/ 750914 w 820485"/>
              <a:gd name="connsiteY9" fmla="*/ 100111 h 383852"/>
              <a:gd name="connsiteX10" fmla="*/ 580717 w 820485"/>
              <a:gd name="connsiteY10" fmla="*/ 104007 h 383852"/>
              <a:gd name="connsiteX0" fmla="*/ 580717 w 820485"/>
              <a:gd name="connsiteY0" fmla="*/ 104007 h 383852"/>
              <a:gd name="connsiteX1" fmla="*/ 402168 w 820485"/>
              <a:gd name="connsiteY1" fmla="*/ 156548 h 383852"/>
              <a:gd name="connsiteX2" fmla="*/ 238074 w 820485"/>
              <a:gd name="connsiteY2" fmla="*/ 272774 h 383852"/>
              <a:gd name="connsiteX3" fmla="*/ 9079 w 820485"/>
              <a:gd name="connsiteY3" fmla="*/ 382644 h 383852"/>
              <a:gd name="connsiteX4" fmla="*/ 123387 w 820485"/>
              <a:gd name="connsiteY4" fmla="*/ 243149 h 383852"/>
              <a:gd name="connsiteX5" fmla="*/ 266543 w 820485"/>
              <a:gd name="connsiteY5" fmla="*/ 113232 h 383852"/>
              <a:gd name="connsiteX6" fmla="*/ 481838 w 820485"/>
              <a:gd name="connsiteY6" fmla="*/ 6316 h 383852"/>
              <a:gd name="connsiteX7" fmla="*/ 782977 w 820485"/>
              <a:gd name="connsiteY7" fmla="*/ 23656 h 383852"/>
              <a:gd name="connsiteX8" fmla="*/ 799898 w 820485"/>
              <a:gd name="connsiteY8" fmla="*/ 57694 h 383852"/>
              <a:gd name="connsiteX9" fmla="*/ 750914 w 820485"/>
              <a:gd name="connsiteY9" fmla="*/ 100111 h 383852"/>
              <a:gd name="connsiteX10" fmla="*/ 580717 w 820485"/>
              <a:gd name="connsiteY10" fmla="*/ 104007 h 383852"/>
              <a:gd name="connsiteX0" fmla="*/ 580717 w 820485"/>
              <a:gd name="connsiteY0" fmla="*/ 104007 h 398455"/>
              <a:gd name="connsiteX1" fmla="*/ 402168 w 820485"/>
              <a:gd name="connsiteY1" fmla="*/ 156548 h 398455"/>
              <a:gd name="connsiteX2" fmla="*/ 238074 w 820485"/>
              <a:gd name="connsiteY2" fmla="*/ 272774 h 398455"/>
              <a:gd name="connsiteX3" fmla="*/ 145981 w 820485"/>
              <a:gd name="connsiteY3" fmla="*/ 386329 h 398455"/>
              <a:gd name="connsiteX4" fmla="*/ 9079 w 820485"/>
              <a:gd name="connsiteY4" fmla="*/ 382644 h 398455"/>
              <a:gd name="connsiteX5" fmla="*/ 123387 w 820485"/>
              <a:gd name="connsiteY5" fmla="*/ 243149 h 398455"/>
              <a:gd name="connsiteX6" fmla="*/ 266543 w 820485"/>
              <a:gd name="connsiteY6" fmla="*/ 113232 h 398455"/>
              <a:gd name="connsiteX7" fmla="*/ 481838 w 820485"/>
              <a:gd name="connsiteY7" fmla="*/ 6316 h 398455"/>
              <a:gd name="connsiteX8" fmla="*/ 782977 w 820485"/>
              <a:gd name="connsiteY8" fmla="*/ 23656 h 398455"/>
              <a:gd name="connsiteX9" fmla="*/ 799898 w 820485"/>
              <a:gd name="connsiteY9" fmla="*/ 57694 h 398455"/>
              <a:gd name="connsiteX10" fmla="*/ 750914 w 820485"/>
              <a:gd name="connsiteY10" fmla="*/ 100111 h 398455"/>
              <a:gd name="connsiteX11" fmla="*/ 580717 w 820485"/>
              <a:gd name="connsiteY11" fmla="*/ 104007 h 398455"/>
              <a:gd name="connsiteX0" fmla="*/ 683952 w 923720"/>
              <a:gd name="connsiteY0" fmla="*/ 104007 h 503806"/>
              <a:gd name="connsiteX1" fmla="*/ 505403 w 923720"/>
              <a:gd name="connsiteY1" fmla="*/ 156548 h 503806"/>
              <a:gd name="connsiteX2" fmla="*/ 341309 w 923720"/>
              <a:gd name="connsiteY2" fmla="*/ 272774 h 503806"/>
              <a:gd name="connsiteX3" fmla="*/ 249216 w 923720"/>
              <a:gd name="connsiteY3" fmla="*/ 386329 h 503806"/>
              <a:gd name="connsiteX4" fmla="*/ 5463 w 923720"/>
              <a:gd name="connsiteY4" fmla="*/ 501790 h 503806"/>
              <a:gd name="connsiteX5" fmla="*/ 226622 w 923720"/>
              <a:gd name="connsiteY5" fmla="*/ 243149 h 503806"/>
              <a:gd name="connsiteX6" fmla="*/ 369778 w 923720"/>
              <a:gd name="connsiteY6" fmla="*/ 113232 h 503806"/>
              <a:gd name="connsiteX7" fmla="*/ 585073 w 923720"/>
              <a:gd name="connsiteY7" fmla="*/ 6316 h 503806"/>
              <a:gd name="connsiteX8" fmla="*/ 886212 w 923720"/>
              <a:gd name="connsiteY8" fmla="*/ 23656 h 503806"/>
              <a:gd name="connsiteX9" fmla="*/ 903133 w 923720"/>
              <a:gd name="connsiteY9" fmla="*/ 57694 h 503806"/>
              <a:gd name="connsiteX10" fmla="*/ 854149 w 923720"/>
              <a:gd name="connsiteY10" fmla="*/ 100111 h 503806"/>
              <a:gd name="connsiteX11" fmla="*/ 683952 w 923720"/>
              <a:gd name="connsiteY11" fmla="*/ 104007 h 503806"/>
              <a:gd name="connsiteX0" fmla="*/ 683952 w 923720"/>
              <a:gd name="connsiteY0" fmla="*/ 104007 h 516921"/>
              <a:gd name="connsiteX1" fmla="*/ 505403 w 923720"/>
              <a:gd name="connsiteY1" fmla="*/ 156548 h 516921"/>
              <a:gd name="connsiteX2" fmla="*/ 341309 w 923720"/>
              <a:gd name="connsiteY2" fmla="*/ 272774 h 516921"/>
              <a:gd name="connsiteX3" fmla="*/ 249216 w 923720"/>
              <a:gd name="connsiteY3" fmla="*/ 386329 h 516921"/>
              <a:gd name="connsiteX4" fmla="*/ 145962 w 923720"/>
              <a:gd name="connsiteY4" fmla="*/ 484353 h 516921"/>
              <a:gd name="connsiteX5" fmla="*/ 5463 w 923720"/>
              <a:gd name="connsiteY5" fmla="*/ 501790 h 516921"/>
              <a:gd name="connsiteX6" fmla="*/ 226622 w 923720"/>
              <a:gd name="connsiteY6" fmla="*/ 243149 h 516921"/>
              <a:gd name="connsiteX7" fmla="*/ 369778 w 923720"/>
              <a:gd name="connsiteY7" fmla="*/ 113232 h 516921"/>
              <a:gd name="connsiteX8" fmla="*/ 585073 w 923720"/>
              <a:gd name="connsiteY8" fmla="*/ 6316 h 516921"/>
              <a:gd name="connsiteX9" fmla="*/ 886212 w 923720"/>
              <a:gd name="connsiteY9" fmla="*/ 23656 h 516921"/>
              <a:gd name="connsiteX10" fmla="*/ 903133 w 923720"/>
              <a:gd name="connsiteY10" fmla="*/ 57694 h 516921"/>
              <a:gd name="connsiteX11" fmla="*/ 854149 w 923720"/>
              <a:gd name="connsiteY11" fmla="*/ 100111 h 516921"/>
              <a:gd name="connsiteX12" fmla="*/ 683952 w 923720"/>
              <a:gd name="connsiteY12" fmla="*/ 104007 h 516921"/>
              <a:gd name="connsiteX0" fmla="*/ 952203 w 1191971"/>
              <a:gd name="connsiteY0" fmla="*/ 104007 h 742093"/>
              <a:gd name="connsiteX1" fmla="*/ 773654 w 1191971"/>
              <a:gd name="connsiteY1" fmla="*/ 156548 h 742093"/>
              <a:gd name="connsiteX2" fmla="*/ 609560 w 1191971"/>
              <a:gd name="connsiteY2" fmla="*/ 272774 h 742093"/>
              <a:gd name="connsiteX3" fmla="*/ 517467 w 1191971"/>
              <a:gd name="connsiteY3" fmla="*/ 386329 h 742093"/>
              <a:gd name="connsiteX4" fmla="*/ 414213 w 1191971"/>
              <a:gd name="connsiteY4" fmla="*/ 484353 h 742093"/>
              <a:gd name="connsiteX5" fmla="*/ 2710 w 1191971"/>
              <a:gd name="connsiteY5" fmla="*/ 739048 h 742093"/>
              <a:gd name="connsiteX6" fmla="*/ 494873 w 1191971"/>
              <a:gd name="connsiteY6" fmla="*/ 243149 h 742093"/>
              <a:gd name="connsiteX7" fmla="*/ 638029 w 1191971"/>
              <a:gd name="connsiteY7" fmla="*/ 113232 h 742093"/>
              <a:gd name="connsiteX8" fmla="*/ 853324 w 1191971"/>
              <a:gd name="connsiteY8" fmla="*/ 6316 h 742093"/>
              <a:gd name="connsiteX9" fmla="*/ 1154463 w 1191971"/>
              <a:gd name="connsiteY9" fmla="*/ 23656 h 742093"/>
              <a:gd name="connsiteX10" fmla="*/ 1171384 w 1191971"/>
              <a:gd name="connsiteY10" fmla="*/ 57694 h 742093"/>
              <a:gd name="connsiteX11" fmla="*/ 1122400 w 1191971"/>
              <a:gd name="connsiteY11" fmla="*/ 100111 h 742093"/>
              <a:gd name="connsiteX12" fmla="*/ 952203 w 1191971"/>
              <a:gd name="connsiteY12" fmla="*/ 104007 h 742093"/>
              <a:gd name="connsiteX0" fmla="*/ 955527 w 1195295"/>
              <a:gd name="connsiteY0" fmla="*/ 104007 h 755071"/>
              <a:gd name="connsiteX1" fmla="*/ 776978 w 1195295"/>
              <a:gd name="connsiteY1" fmla="*/ 156548 h 755071"/>
              <a:gd name="connsiteX2" fmla="*/ 612884 w 1195295"/>
              <a:gd name="connsiteY2" fmla="*/ 272774 h 755071"/>
              <a:gd name="connsiteX3" fmla="*/ 520791 w 1195295"/>
              <a:gd name="connsiteY3" fmla="*/ 386329 h 755071"/>
              <a:gd name="connsiteX4" fmla="*/ 417537 w 1195295"/>
              <a:gd name="connsiteY4" fmla="*/ 484353 h 755071"/>
              <a:gd name="connsiteX5" fmla="*/ 239827 w 1195295"/>
              <a:gd name="connsiteY5" fmla="*/ 631089 h 755071"/>
              <a:gd name="connsiteX6" fmla="*/ 6034 w 1195295"/>
              <a:gd name="connsiteY6" fmla="*/ 739048 h 755071"/>
              <a:gd name="connsiteX7" fmla="*/ 498197 w 1195295"/>
              <a:gd name="connsiteY7" fmla="*/ 243149 h 755071"/>
              <a:gd name="connsiteX8" fmla="*/ 641353 w 1195295"/>
              <a:gd name="connsiteY8" fmla="*/ 113232 h 755071"/>
              <a:gd name="connsiteX9" fmla="*/ 856648 w 1195295"/>
              <a:gd name="connsiteY9" fmla="*/ 6316 h 755071"/>
              <a:gd name="connsiteX10" fmla="*/ 1157787 w 1195295"/>
              <a:gd name="connsiteY10" fmla="*/ 23656 h 755071"/>
              <a:gd name="connsiteX11" fmla="*/ 1174708 w 1195295"/>
              <a:gd name="connsiteY11" fmla="*/ 57694 h 755071"/>
              <a:gd name="connsiteX12" fmla="*/ 1125724 w 1195295"/>
              <a:gd name="connsiteY12" fmla="*/ 100111 h 755071"/>
              <a:gd name="connsiteX13" fmla="*/ 955527 w 1195295"/>
              <a:gd name="connsiteY13" fmla="*/ 104007 h 755071"/>
              <a:gd name="connsiteX0" fmla="*/ 1026665 w 1266433"/>
              <a:gd name="connsiteY0" fmla="*/ 104007 h 800626"/>
              <a:gd name="connsiteX1" fmla="*/ 848116 w 1266433"/>
              <a:gd name="connsiteY1" fmla="*/ 156548 h 800626"/>
              <a:gd name="connsiteX2" fmla="*/ 684022 w 1266433"/>
              <a:gd name="connsiteY2" fmla="*/ 272774 h 800626"/>
              <a:gd name="connsiteX3" fmla="*/ 591929 w 1266433"/>
              <a:gd name="connsiteY3" fmla="*/ 386329 h 800626"/>
              <a:gd name="connsiteX4" fmla="*/ 488675 w 1266433"/>
              <a:gd name="connsiteY4" fmla="*/ 484353 h 800626"/>
              <a:gd name="connsiteX5" fmla="*/ 310965 w 1266433"/>
              <a:gd name="connsiteY5" fmla="*/ 631089 h 800626"/>
              <a:gd name="connsiteX6" fmla="*/ 4648 w 1266433"/>
              <a:gd name="connsiteY6" fmla="*/ 788147 h 800626"/>
              <a:gd name="connsiteX7" fmla="*/ 569335 w 1266433"/>
              <a:gd name="connsiteY7" fmla="*/ 243149 h 800626"/>
              <a:gd name="connsiteX8" fmla="*/ 712491 w 1266433"/>
              <a:gd name="connsiteY8" fmla="*/ 113232 h 800626"/>
              <a:gd name="connsiteX9" fmla="*/ 927786 w 1266433"/>
              <a:gd name="connsiteY9" fmla="*/ 6316 h 800626"/>
              <a:gd name="connsiteX10" fmla="*/ 1228925 w 1266433"/>
              <a:gd name="connsiteY10" fmla="*/ 23656 h 800626"/>
              <a:gd name="connsiteX11" fmla="*/ 1245846 w 1266433"/>
              <a:gd name="connsiteY11" fmla="*/ 57694 h 800626"/>
              <a:gd name="connsiteX12" fmla="*/ 1196862 w 1266433"/>
              <a:gd name="connsiteY12" fmla="*/ 100111 h 800626"/>
              <a:gd name="connsiteX13" fmla="*/ 1026665 w 1266433"/>
              <a:gd name="connsiteY13" fmla="*/ 104007 h 800626"/>
              <a:gd name="connsiteX0" fmla="*/ 1099907 w 1339675"/>
              <a:gd name="connsiteY0" fmla="*/ 104007 h 866377"/>
              <a:gd name="connsiteX1" fmla="*/ 921358 w 1339675"/>
              <a:gd name="connsiteY1" fmla="*/ 156548 h 866377"/>
              <a:gd name="connsiteX2" fmla="*/ 757264 w 1339675"/>
              <a:gd name="connsiteY2" fmla="*/ 272774 h 866377"/>
              <a:gd name="connsiteX3" fmla="*/ 665171 w 1339675"/>
              <a:gd name="connsiteY3" fmla="*/ 386329 h 866377"/>
              <a:gd name="connsiteX4" fmla="*/ 561917 w 1339675"/>
              <a:gd name="connsiteY4" fmla="*/ 484353 h 866377"/>
              <a:gd name="connsiteX5" fmla="*/ 384207 w 1339675"/>
              <a:gd name="connsiteY5" fmla="*/ 631089 h 866377"/>
              <a:gd name="connsiteX6" fmla="*/ 3762 w 1339675"/>
              <a:gd name="connsiteY6" fmla="*/ 856868 h 866377"/>
              <a:gd name="connsiteX7" fmla="*/ 642577 w 1339675"/>
              <a:gd name="connsiteY7" fmla="*/ 243149 h 866377"/>
              <a:gd name="connsiteX8" fmla="*/ 785733 w 1339675"/>
              <a:gd name="connsiteY8" fmla="*/ 113232 h 866377"/>
              <a:gd name="connsiteX9" fmla="*/ 1001028 w 1339675"/>
              <a:gd name="connsiteY9" fmla="*/ 6316 h 866377"/>
              <a:gd name="connsiteX10" fmla="*/ 1302167 w 1339675"/>
              <a:gd name="connsiteY10" fmla="*/ 23656 h 866377"/>
              <a:gd name="connsiteX11" fmla="*/ 1319088 w 1339675"/>
              <a:gd name="connsiteY11" fmla="*/ 57694 h 866377"/>
              <a:gd name="connsiteX12" fmla="*/ 1270104 w 1339675"/>
              <a:gd name="connsiteY12" fmla="*/ 100111 h 866377"/>
              <a:gd name="connsiteX13" fmla="*/ 1099907 w 1339675"/>
              <a:gd name="connsiteY13" fmla="*/ 104007 h 866377"/>
              <a:gd name="connsiteX0" fmla="*/ 1117447 w 1357215"/>
              <a:gd name="connsiteY0" fmla="*/ 104007 h 892439"/>
              <a:gd name="connsiteX1" fmla="*/ 938898 w 1357215"/>
              <a:gd name="connsiteY1" fmla="*/ 156548 h 892439"/>
              <a:gd name="connsiteX2" fmla="*/ 774804 w 1357215"/>
              <a:gd name="connsiteY2" fmla="*/ 272774 h 892439"/>
              <a:gd name="connsiteX3" fmla="*/ 682711 w 1357215"/>
              <a:gd name="connsiteY3" fmla="*/ 386329 h 892439"/>
              <a:gd name="connsiteX4" fmla="*/ 579457 w 1357215"/>
              <a:gd name="connsiteY4" fmla="*/ 484353 h 892439"/>
              <a:gd name="connsiteX5" fmla="*/ 401747 w 1357215"/>
              <a:gd name="connsiteY5" fmla="*/ 631089 h 892439"/>
              <a:gd name="connsiteX6" fmla="*/ 176537 w 1357215"/>
              <a:gd name="connsiteY6" fmla="*/ 804395 h 892439"/>
              <a:gd name="connsiteX7" fmla="*/ 21302 w 1357215"/>
              <a:gd name="connsiteY7" fmla="*/ 856868 h 892439"/>
              <a:gd name="connsiteX8" fmla="*/ 660117 w 1357215"/>
              <a:gd name="connsiteY8" fmla="*/ 243149 h 892439"/>
              <a:gd name="connsiteX9" fmla="*/ 803273 w 1357215"/>
              <a:gd name="connsiteY9" fmla="*/ 113232 h 892439"/>
              <a:gd name="connsiteX10" fmla="*/ 1018568 w 1357215"/>
              <a:gd name="connsiteY10" fmla="*/ 6316 h 892439"/>
              <a:gd name="connsiteX11" fmla="*/ 1319707 w 1357215"/>
              <a:gd name="connsiteY11" fmla="*/ 23656 h 892439"/>
              <a:gd name="connsiteX12" fmla="*/ 1336628 w 1357215"/>
              <a:gd name="connsiteY12" fmla="*/ 57694 h 892439"/>
              <a:gd name="connsiteX13" fmla="*/ 1287644 w 1357215"/>
              <a:gd name="connsiteY13" fmla="*/ 100111 h 892439"/>
              <a:gd name="connsiteX14" fmla="*/ 1117447 w 1357215"/>
              <a:gd name="connsiteY14" fmla="*/ 104007 h 892439"/>
              <a:gd name="connsiteX0" fmla="*/ 1137914 w 1377682"/>
              <a:gd name="connsiteY0" fmla="*/ 104007 h 913921"/>
              <a:gd name="connsiteX1" fmla="*/ 959365 w 1377682"/>
              <a:gd name="connsiteY1" fmla="*/ 156548 h 913921"/>
              <a:gd name="connsiteX2" fmla="*/ 795271 w 1377682"/>
              <a:gd name="connsiteY2" fmla="*/ 272774 h 913921"/>
              <a:gd name="connsiteX3" fmla="*/ 703178 w 1377682"/>
              <a:gd name="connsiteY3" fmla="*/ 386329 h 913921"/>
              <a:gd name="connsiteX4" fmla="*/ 599924 w 1377682"/>
              <a:gd name="connsiteY4" fmla="*/ 484353 h 913921"/>
              <a:gd name="connsiteX5" fmla="*/ 422214 w 1377682"/>
              <a:gd name="connsiteY5" fmla="*/ 631089 h 913921"/>
              <a:gd name="connsiteX6" fmla="*/ 197004 w 1377682"/>
              <a:gd name="connsiteY6" fmla="*/ 804395 h 913921"/>
              <a:gd name="connsiteX7" fmla="*/ 82771 w 1377682"/>
              <a:gd name="connsiteY7" fmla="*/ 881226 h 913921"/>
              <a:gd name="connsiteX8" fmla="*/ 41769 w 1377682"/>
              <a:gd name="connsiteY8" fmla="*/ 856868 h 913921"/>
              <a:gd name="connsiteX9" fmla="*/ 680584 w 1377682"/>
              <a:gd name="connsiteY9" fmla="*/ 243149 h 913921"/>
              <a:gd name="connsiteX10" fmla="*/ 823740 w 1377682"/>
              <a:gd name="connsiteY10" fmla="*/ 113232 h 913921"/>
              <a:gd name="connsiteX11" fmla="*/ 1039035 w 1377682"/>
              <a:gd name="connsiteY11" fmla="*/ 6316 h 913921"/>
              <a:gd name="connsiteX12" fmla="*/ 1340174 w 1377682"/>
              <a:gd name="connsiteY12" fmla="*/ 23656 h 913921"/>
              <a:gd name="connsiteX13" fmla="*/ 1357095 w 1377682"/>
              <a:gd name="connsiteY13" fmla="*/ 57694 h 913921"/>
              <a:gd name="connsiteX14" fmla="*/ 1308111 w 1377682"/>
              <a:gd name="connsiteY14" fmla="*/ 100111 h 913921"/>
              <a:gd name="connsiteX15" fmla="*/ 1137914 w 1377682"/>
              <a:gd name="connsiteY15" fmla="*/ 104007 h 913921"/>
              <a:gd name="connsiteX0" fmla="*/ 1152040 w 1391808"/>
              <a:gd name="connsiteY0" fmla="*/ 104007 h 913500"/>
              <a:gd name="connsiteX1" fmla="*/ 973491 w 1391808"/>
              <a:gd name="connsiteY1" fmla="*/ 156548 h 913500"/>
              <a:gd name="connsiteX2" fmla="*/ 809397 w 1391808"/>
              <a:gd name="connsiteY2" fmla="*/ 272774 h 913500"/>
              <a:gd name="connsiteX3" fmla="*/ 717304 w 1391808"/>
              <a:gd name="connsiteY3" fmla="*/ 386329 h 913500"/>
              <a:gd name="connsiteX4" fmla="*/ 614050 w 1391808"/>
              <a:gd name="connsiteY4" fmla="*/ 484353 h 913500"/>
              <a:gd name="connsiteX5" fmla="*/ 436340 w 1391808"/>
              <a:gd name="connsiteY5" fmla="*/ 631089 h 913500"/>
              <a:gd name="connsiteX6" fmla="*/ 211130 w 1391808"/>
              <a:gd name="connsiteY6" fmla="*/ 804395 h 913500"/>
              <a:gd name="connsiteX7" fmla="*/ 96897 w 1391808"/>
              <a:gd name="connsiteY7" fmla="*/ 881226 h 913500"/>
              <a:gd name="connsiteX8" fmla="*/ 43335 w 1391808"/>
              <a:gd name="connsiteY8" fmla="*/ 884740 h 913500"/>
              <a:gd name="connsiteX9" fmla="*/ 55895 w 1391808"/>
              <a:gd name="connsiteY9" fmla="*/ 856868 h 913500"/>
              <a:gd name="connsiteX10" fmla="*/ 694710 w 1391808"/>
              <a:gd name="connsiteY10" fmla="*/ 243149 h 913500"/>
              <a:gd name="connsiteX11" fmla="*/ 837866 w 1391808"/>
              <a:gd name="connsiteY11" fmla="*/ 113232 h 913500"/>
              <a:gd name="connsiteX12" fmla="*/ 1053161 w 1391808"/>
              <a:gd name="connsiteY12" fmla="*/ 6316 h 913500"/>
              <a:gd name="connsiteX13" fmla="*/ 1354300 w 1391808"/>
              <a:gd name="connsiteY13" fmla="*/ 23656 h 913500"/>
              <a:gd name="connsiteX14" fmla="*/ 1371221 w 1391808"/>
              <a:gd name="connsiteY14" fmla="*/ 57694 h 913500"/>
              <a:gd name="connsiteX15" fmla="*/ 1322237 w 1391808"/>
              <a:gd name="connsiteY15" fmla="*/ 100111 h 913500"/>
              <a:gd name="connsiteX16" fmla="*/ 1152040 w 1391808"/>
              <a:gd name="connsiteY16" fmla="*/ 104007 h 91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808" h="913500">
                <a:moveTo>
                  <a:pt x="1152040" y="104007"/>
                </a:moveTo>
                <a:cubicBezTo>
                  <a:pt x="1082425" y="113169"/>
                  <a:pt x="1026577" y="137586"/>
                  <a:pt x="973491" y="156548"/>
                </a:cubicBezTo>
                <a:cubicBezTo>
                  <a:pt x="911753" y="182640"/>
                  <a:pt x="861466" y="245218"/>
                  <a:pt x="809397" y="272774"/>
                </a:cubicBezTo>
                <a:cubicBezTo>
                  <a:pt x="758609" y="305810"/>
                  <a:pt x="755470" y="368017"/>
                  <a:pt x="717304" y="386329"/>
                </a:cubicBezTo>
                <a:cubicBezTo>
                  <a:pt x="681690" y="415915"/>
                  <a:pt x="654675" y="465110"/>
                  <a:pt x="614050" y="484353"/>
                </a:cubicBezTo>
                <a:cubicBezTo>
                  <a:pt x="566233" y="520674"/>
                  <a:pt x="504924" y="588640"/>
                  <a:pt x="436340" y="631089"/>
                </a:cubicBezTo>
                <a:cubicBezTo>
                  <a:pt x="368488" y="680966"/>
                  <a:pt x="274537" y="766765"/>
                  <a:pt x="211130" y="804395"/>
                </a:cubicBezTo>
                <a:cubicBezTo>
                  <a:pt x="150508" y="846065"/>
                  <a:pt x="122769" y="872481"/>
                  <a:pt x="96897" y="881226"/>
                </a:cubicBezTo>
                <a:cubicBezTo>
                  <a:pt x="63453" y="898743"/>
                  <a:pt x="50169" y="888800"/>
                  <a:pt x="43335" y="884740"/>
                </a:cubicBezTo>
                <a:cubicBezTo>
                  <a:pt x="36501" y="880680"/>
                  <a:pt x="-58145" y="967926"/>
                  <a:pt x="55895" y="856868"/>
                </a:cubicBezTo>
                <a:cubicBezTo>
                  <a:pt x="11861" y="871313"/>
                  <a:pt x="665245" y="277924"/>
                  <a:pt x="694710" y="243149"/>
                </a:cubicBezTo>
                <a:cubicBezTo>
                  <a:pt x="724175" y="208374"/>
                  <a:pt x="780553" y="152716"/>
                  <a:pt x="837866" y="113232"/>
                </a:cubicBezTo>
                <a:cubicBezTo>
                  <a:pt x="863905" y="84260"/>
                  <a:pt x="967587" y="20870"/>
                  <a:pt x="1053161" y="6316"/>
                </a:cubicBezTo>
                <a:cubicBezTo>
                  <a:pt x="1138735" y="-8238"/>
                  <a:pt x="1297587" y="4380"/>
                  <a:pt x="1354300" y="23656"/>
                </a:cubicBezTo>
                <a:cubicBezTo>
                  <a:pt x="1411379" y="31609"/>
                  <a:pt x="1391576" y="46534"/>
                  <a:pt x="1371221" y="57694"/>
                </a:cubicBezTo>
                <a:cubicBezTo>
                  <a:pt x="1356659" y="70014"/>
                  <a:pt x="1342949" y="80676"/>
                  <a:pt x="1322237" y="100111"/>
                </a:cubicBezTo>
                <a:cubicBezTo>
                  <a:pt x="1308801" y="104859"/>
                  <a:pt x="1232136" y="91248"/>
                  <a:pt x="1152040" y="104007"/>
                </a:cubicBezTo>
                <a:close/>
              </a:path>
            </a:pathLst>
          </a:custGeom>
          <a:solidFill>
            <a:schemeClr val="bg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871C6-FDAA-4E64-A018-A35FB5D4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41" y="2609206"/>
            <a:ext cx="1895475" cy="1409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90C292-3536-40D8-885A-E46F6534C998}"/>
              </a:ext>
            </a:extLst>
          </p:cNvPr>
          <p:cNvSpPr/>
          <p:nvPr/>
        </p:nvSpPr>
        <p:spPr>
          <a:xfrm>
            <a:off x="6855618" y="1235869"/>
            <a:ext cx="261940" cy="2207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110187-ECF0-4552-BF47-FDE9AC9E38E4}"/>
              </a:ext>
            </a:extLst>
          </p:cNvPr>
          <p:cNvSpPr/>
          <p:nvPr/>
        </p:nvSpPr>
        <p:spPr>
          <a:xfrm>
            <a:off x="6860282" y="1997645"/>
            <a:ext cx="753232" cy="403860"/>
          </a:xfrm>
          <a:custGeom>
            <a:avLst/>
            <a:gdLst>
              <a:gd name="connsiteX0" fmla="*/ 0 w 562732"/>
              <a:gd name="connsiteY0" fmla="*/ 0 h 388146"/>
              <a:gd name="connsiteX1" fmla="*/ 562732 w 562732"/>
              <a:gd name="connsiteY1" fmla="*/ 0 h 388146"/>
              <a:gd name="connsiteX2" fmla="*/ 562732 w 562732"/>
              <a:gd name="connsiteY2" fmla="*/ 388146 h 388146"/>
              <a:gd name="connsiteX3" fmla="*/ 0 w 562732"/>
              <a:gd name="connsiteY3" fmla="*/ 388146 h 388146"/>
              <a:gd name="connsiteX4" fmla="*/ 0 w 562732"/>
              <a:gd name="connsiteY4" fmla="*/ 0 h 388146"/>
              <a:gd name="connsiteX0" fmla="*/ 38100 w 562732"/>
              <a:gd name="connsiteY0" fmla="*/ 15240 h 388146"/>
              <a:gd name="connsiteX1" fmla="*/ 562732 w 562732"/>
              <a:gd name="connsiteY1" fmla="*/ 0 h 388146"/>
              <a:gd name="connsiteX2" fmla="*/ 562732 w 562732"/>
              <a:gd name="connsiteY2" fmla="*/ 388146 h 388146"/>
              <a:gd name="connsiteX3" fmla="*/ 0 w 562732"/>
              <a:gd name="connsiteY3" fmla="*/ 388146 h 388146"/>
              <a:gd name="connsiteX4" fmla="*/ 38100 w 562732"/>
              <a:gd name="connsiteY4" fmla="*/ 15240 h 388146"/>
              <a:gd name="connsiteX0" fmla="*/ 167640 w 692272"/>
              <a:gd name="connsiteY0" fmla="*/ 15240 h 388146"/>
              <a:gd name="connsiteX1" fmla="*/ 692272 w 692272"/>
              <a:gd name="connsiteY1" fmla="*/ 0 h 388146"/>
              <a:gd name="connsiteX2" fmla="*/ 692272 w 692272"/>
              <a:gd name="connsiteY2" fmla="*/ 388146 h 388146"/>
              <a:gd name="connsiteX3" fmla="*/ 0 w 692272"/>
              <a:gd name="connsiteY3" fmla="*/ 37626 h 388146"/>
              <a:gd name="connsiteX4" fmla="*/ 167640 w 692272"/>
              <a:gd name="connsiteY4" fmla="*/ 15240 h 388146"/>
              <a:gd name="connsiteX0" fmla="*/ 167640 w 692272"/>
              <a:gd name="connsiteY0" fmla="*/ 15240 h 411006"/>
              <a:gd name="connsiteX1" fmla="*/ 692272 w 692272"/>
              <a:gd name="connsiteY1" fmla="*/ 0 h 411006"/>
              <a:gd name="connsiteX2" fmla="*/ 532252 w 692272"/>
              <a:gd name="connsiteY2" fmla="*/ 411006 h 411006"/>
              <a:gd name="connsiteX3" fmla="*/ 0 w 692272"/>
              <a:gd name="connsiteY3" fmla="*/ 37626 h 411006"/>
              <a:gd name="connsiteX4" fmla="*/ 167640 w 692272"/>
              <a:gd name="connsiteY4" fmla="*/ 15240 h 411006"/>
              <a:gd name="connsiteX0" fmla="*/ 167640 w 753232"/>
              <a:gd name="connsiteY0" fmla="*/ 0 h 395766"/>
              <a:gd name="connsiteX1" fmla="*/ 753232 w 753232"/>
              <a:gd name="connsiteY1" fmla="*/ 365760 h 395766"/>
              <a:gd name="connsiteX2" fmla="*/ 532252 w 753232"/>
              <a:gd name="connsiteY2" fmla="*/ 395766 h 395766"/>
              <a:gd name="connsiteX3" fmla="*/ 0 w 753232"/>
              <a:gd name="connsiteY3" fmla="*/ 22386 h 395766"/>
              <a:gd name="connsiteX4" fmla="*/ 167640 w 753232"/>
              <a:gd name="connsiteY4" fmla="*/ 0 h 395766"/>
              <a:gd name="connsiteX0" fmla="*/ 259080 w 753232"/>
              <a:gd name="connsiteY0" fmla="*/ 0 h 403386"/>
              <a:gd name="connsiteX1" fmla="*/ 753232 w 753232"/>
              <a:gd name="connsiteY1" fmla="*/ 373380 h 403386"/>
              <a:gd name="connsiteX2" fmla="*/ 532252 w 753232"/>
              <a:gd name="connsiteY2" fmla="*/ 403386 h 403386"/>
              <a:gd name="connsiteX3" fmla="*/ 0 w 753232"/>
              <a:gd name="connsiteY3" fmla="*/ 30006 h 403386"/>
              <a:gd name="connsiteX4" fmla="*/ 259080 w 753232"/>
              <a:gd name="connsiteY4" fmla="*/ 0 h 403386"/>
              <a:gd name="connsiteX0" fmla="*/ 259080 w 753232"/>
              <a:gd name="connsiteY0" fmla="*/ 474 h 403860"/>
              <a:gd name="connsiteX1" fmla="*/ 753232 w 753232"/>
              <a:gd name="connsiteY1" fmla="*/ 373854 h 403860"/>
              <a:gd name="connsiteX2" fmla="*/ 532252 w 753232"/>
              <a:gd name="connsiteY2" fmla="*/ 403860 h 403860"/>
              <a:gd name="connsiteX3" fmla="*/ 0 w 753232"/>
              <a:gd name="connsiteY3" fmla="*/ 0 h 403860"/>
              <a:gd name="connsiteX4" fmla="*/ 259080 w 753232"/>
              <a:gd name="connsiteY4" fmla="*/ 474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2" h="403860">
                <a:moveTo>
                  <a:pt x="259080" y="474"/>
                </a:moveTo>
                <a:lnTo>
                  <a:pt x="753232" y="373854"/>
                </a:lnTo>
                <a:lnTo>
                  <a:pt x="532252" y="403860"/>
                </a:lnTo>
                <a:lnTo>
                  <a:pt x="0" y="0"/>
                </a:lnTo>
                <a:lnTo>
                  <a:pt x="259080" y="474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FA2D1-9A07-4652-BC4D-BF220202FFD7}"/>
              </a:ext>
            </a:extLst>
          </p:cNvPr>
          <p:cNvSpPr/>
          <p:nvPr/>
        </p:nvSpPr>
        <p:spPr>
          <a:xfrm>
            <a:off x="6846095" y="1243014"/>
            <a:ext cx="753232" cy="403860"/>
          </a:xfrm>
          <a:custGeom>
            <a:avLst/>
            <a:gdLst>
              <a:gd name="connsiteX0" fmla="*/ 0 w 562732"/>
              <a:gd name="connsiteY0" fmla="*/ 0 h 388146"/>
              <a:gd name="connsiteX1" fmla="*/ 562732 w 562732"/>
              <a:gd name="connsiteY1" fmla="*/ 0 h 388146"/>
              <a:gd name="connsiteX2" fmla="*/ 562732 w 562732"/>
              <a:gd name="connsiteY2" fmla="*/ 388146 h 388146"/>
              <a:gd name="connsiteX3" fmla="*/ 0 w 562732"/>
              <a:gd name="connsiteY3" fmla="*/ 388146 h 388146"/>
              <a:gd name="connsiteX4" fmla="*/ 0 w 562732"/>
              <a:gd name="connsiteY4" fmla="*/ 0 h 388146"/>
              <a:gd name="connsiteX0" fmla="*/ 38100 w 562732"/>
              <a:gd name="connsiteY0" fmla="*/ 15240 h 388146"/>
              <a:gd name="connsiteX1" fmla="*/ 562732 w 562732"/>
              <a:gd name="connsiteY1" fmla="*/ 0 h 388146"/>
              <a:gd name="connsiteX2" fmla="*/ 562732 w 562732"/>
              <a:gd name="connsiteY2" fmla="*/ 388146 h 388146"/>
              <a:gd name="connsiteX3" fmla="*/ 0 w 562732"/>
              <a:gd name="connsiteY3" fmla="*/ 388146 h 388146"/>
              <a:gd name="connsiteX4" fmla="*/ 38100 w 562732"/>
              <a:gd name="connsiteY4" fmla="*/ 15240 h 388146"/>
              <a:gd name="connsiteX0" fmla="*/ 167640 w 692272"/>
              <a:gd name="connsiteY0" fmla="*/ 15240 h 388146"/>
              <a:gd name="connsiteX1" fmla="*/ 692272 w 692272"/>
              <a:gd name="connsiteY1" fmla="*/ 0 h 388146"/>
              <a:gd name="connsiteX2" fmla="*/ 692272 w 692272"/>
              <a:gd name="connsiteY2" fmla="*/ 388146 h 388146"/>
              <a:gd name="connsiteX3" fmla="*/ 0 w 692272"/>
              <a:gd name="connsiteY3" fmla="*/ 37626 h 388146"/>
              <a:gd name="connsiteX4" fmla="*/ 167640 w 692272"/>
              <a:gd name="connsiteY4" fmla="*/ 15240 h 388146"/>
              <a:gd name="connsiteX0" fmla="*/ 167640 w 692272"/>
              <a:gd name="connsiteY0" fmla="*/ 15240 h 411006"/>
              <a:gd name="connsiteX1" fmla="*/ 692272 w 692272"/>
              <a:gd name="connsiteY1" fmla="*/ 0 h 411006"/>
              <a:gd name="connsiteX2" fmla="*/ 532252 w 692272"/>
              <a:gd name="connsiteY2" fmla="*/ 411006 h 411006"/>
              <a:gd name="connsiteX3" fmla="*/ 0 w 692272"/>
              <a:gd name="connsiteY3" fmla="*/ 37626 h 411006"/>
              <a:gd name="connsiteX4" fmla="*/ 167640 w 692272"/>
              <a:gd name="connsiteY4" fmla="*/ 15240 h 411006"/>
              <a:gd name="connsiteX0" fmla="*/ 167640 w 753232"/>
              <a:gd name="connsiteY0" fmla="*/ 0 h 395766"/>
              <a:gd name="connsiteX1" fmla="*/ 753232 w 753232"/>
              <a:gd name="connsiteY1" fmla="*/ 365760 h 395766"/>
              <a:gd name="connsiteX2" fmla="*/ 532252 w 753232"/>
              <a:gd name="connsiteY2" fmla="*/ 395766 h 395766"/>
              <a:gd name="connsiteX3" fmla="*/ 0 w 753232"/>
              <a:gd name="connsiteY3" fmla="*/ 22386 h 395766"/>
              <a:gd name="connsiteX4" fmla="*/ 167640 w 753232"/>
              <a:gd name="connsiteY4" fmla="*/ 0 h 395766"/>
              <a:gd name="connsiteX0" fmla="*/ 259080 w 753232"/>
              <a:gd name="connsiteY0" fmla="*/ 0 h 403386"/>
              <a:gd name="connsiteX1" fmla="*/ 753232 w 753232"/>
              <a:gd name="connsiteY1" fmla="*/ 373380 h 403386"/>
              <a:gd name="connsiteX2" fmla="*/ 532252 w 753232"/>
              <a:gd name="connsiteY2" fmla="*/ 403386 h 403386"/>
              <a:gd name="connsiteX3" fmla="*/ 0 w 753232"/>
              <a:gd name="connsiteY3" fmla="*/ 30006 h 403386"/>
              <a:gd name="connsiteX4" fmla="*/ 259080 w 753232"/>
              <a:gd name="connsiteY4" fmla="*/ 0 h 403386"/>
              <a:gd name="connsiteX0" fmla="*/ 259080 w 753232"/>
              <a:gd name="connsiteY0" fmla="*/ 474 h 403860"/>
              <a:gd name="connsiteX1" fmla="*/ 753232 w 753232"/>
              <a:gd name="connsiteY1" fmla="*/ 373854 h 403860"/>
              <a:gd name="connsiteX2" fmla="*/ 532252 w 753232"/>
              <a:gd name="connsiteY2" fmla="*/ 403860 h 403860"/>
              <a:gd name="connsiteX3" fmla="*/ 0 w 753232"/>
              <a:gd name="connsiteY3" fmla="*/ 0 h 403860"/>
              <a:gd name="connsiteX4" fmla="*/ 259080 w 753232"/>
              <a:gd name="connsiteY4" fmla="*/ 474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2" h="403860">
                <a:moveTo>
                  <a:pt x="259080" y="474"/>
                </a:moveTo>
                <a:lnTo>
                  <a:pt x="753232" y="373854"/>
                </a:lnTo>
                <a:lnTo>
                  <a:pt x="532252" y="403860"/>
                </a:lnTo>
                <a:lnTo>
                  <a:pt x="0" y="0"/>
                </a:lnTo>
                <a:lnTo>
                  <a:pt x="259080" y="474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D937052-B2BC-4722-992F-AF0F83A0BDB6}"/>
              </a:ext>
            </a:extLst>
          </p:cNvPr>
          <p:cNvSpPr/>
          <p:nvPr/>
        </p:nvSpPr>
        <p:spPr>
          <a:xfrm>
            <a:off x="6055142" y="2481277"/>
            <a:ext cx="1439032" cy="624366"/>
          </a:xfrm>
          <a:custGeom>
            <a:avLst/>
            <a:gdLst>
              <a:gd name="connsiteX0" fmla="*/ 0 w 562732"/>
              <a:gd name="connsiteY0" fmla="*/ 0 h 388146"/>
              <a:gd name="connsiteX1" fmla="*/ 562732 w 562732"/>
              <a:gd name="connsiteY1" fmla="*/ 0 h 388146"/>
              <a:gd name="connsiteX2" fmla="*/ 562732 w 562732"/>
              <a:gd name="connsiteY2" fmla="*/ 388146 h 388146"/>
              <a:gd name="connsiteX3" fmla="*/ 0 w 562732"/>
              <a:gd name="connsiteY3" fmla="*/ 388146 h 388146"/>
              <a:gd name="connsiteX4" fmla="*/ 0 w 562732"/>
              <a:gd name="connsiteY4" fmla="*/ 0 h 388146"/>
              <a:gd name="connsiteX0" fmla="*/ 38100 w 562732"/>
              <a:gd name="connsiteY0" fmla="*/ 15240 h 388146"/>
              <a:gd name="connsiteX1" fmla="*/ 562732 w 562732"/>
              <a:gd name="connsiteY1" fmla="*/ 0 h 388146"/>
              <a:gd name="connsiteX2" fmla="*/ 562732 w 562732"/>
              <a:gd name="connsiteY2" fmla="*/ 388146 h 388146"/>
              <a:gd name="connsiteX3" fmla="*/ 0 w 562732"/>
              <a:gd name="connsiteY3" fmla="*/ 388146 h 388146"/>
              <a:gd name="connsiteX4" fmla="*/ 38100 w 562732"/>
              <a:gd name="connsiteY4" fmla="*/ 15240 h 388146"/>
              <a:gd name="connsiteX0" fmla="*/ 167640 w 692272"/>
              <a:gd name="connsiteY0" fmla="*/ 15240 h 388146"/>
              <a:gd name="connsiteX1" fmla="*/ 692272 w 692272"/>
              <a:gd name="connsiteY1" fmla="*/ 0 h 388146"/>
              <a:gd name="connsiteX2" fmla="*/ 692272 w 692272"/>
              <a:gd name="connsiteY2" fmla="*/ 388146 h 388146"/>
              <a:gd name="connsiteX3" fmla="*/ 0 w 692272"/>
              <a:gd name="connsiteY3" fmla="*/ 37626 h 388146"/>
              <a:gd name="connsiteX4" fmla="*/ 167640 w 692272"/>
              <a:gd name="connsiteY4" fmla="*/ 15240 h 388146"/>
              <a:gd name="connsiteX0" fmla="*/ 167640 w 692272"/>
              <a:gd name="connsiteY0" fmla="*/ 15240 h 411006"/>
              <a:gd name="connsiteX1" fmla="*/ 692272 w 692272"/>
              <a:gd name="connsiteY1" fmla="*/ 0 h 411006"/>
              <a:gd name="connsiteX2" fmla="*/ 532252 w 692272"/>
              <a:gd name="connsiteY2" fmla="*/ 411006 h 411006"/>
              <a:gd name="connsiteX3" fmla="*/ 0 w 692272"/>
              <a:gd name="connsiteY3" fmla="*/ 37626 h 411006"/>
              <a:gd name="connsiteX4" fmla="*/ 167640 w 692272"/>
              <a:gd name="connsiteY4" fmla="*/ 15240 h 411006"/>
              <a:gd name="connsiteX0" fmla="*/ 167640 w 753232"/>
              <a:gd name="connsiteY0" fmla="*/ 0 h 395766"/>
              <a:gd name="connsiteX1" fmla="*/ 753232 w 753232"/>
              <a:gd name="connsiteY1" fmla="*/ 365760 h 395766"/>
              <a:gd name="connsiteX2" fmla="*/ 532252 w 753232"/>
              <a:gd name="connsiteY2" fmla="*/ 395766 h 395766"/>
              <a:gd name="connsiteX3" fmla="*/ 0 w 753232"/>
              <a:gd name="connsiteY3" fmla="*/ 22386 h 395766"/>
              <a:gd name="connsiteX4" fmla="*/ 167640 w 753232"/>
              <a:gd name="connsiteY4" fmla="*/ 0 h 395766"/>
              <a:gd name="connsiteX0" fmla="*/ 259080 w 753232"/>
              <a:gd name="connsiteY0" fmla="*/ 0 h 403386"/>
              <a:gd name="connsiteX1" fmla="*/ 753232 w 753232"/>
              <a:gd name="connsiteY1" fmla="*/ 373380 h 403386"/>
              <a:gd name="connsiteX2" fmla="*/ 532252 w 753232"/>
              <a:gd name="connsiteY2" fmla="*/ 403386 h 403386"/>
              <a:gd name="connsiteX3" fmla="*/ 0 w 753232"/>
              <a:gd name="connsiteY3" fmla="*/ 30006 h 403386"/>
              <a:gd name="connsiteX4" fmla="*/ 259080 w 753232"/>
              <a:gd name="connsiteY4" fmla="*/ 0 h 403386"/>
              <a:gd name="connsiteX0" fmla="*/ 259080 w 753232"/>
              <a:gd name="connsiteY0" fmla="*/ 474 h 403860"/>
              <a:gd name="connsiteX1" fmla="*/ 753232 w 753232"/>
              <a:gd name="connsiteY1" fmla="*/ 373854 h 403860"/>
              <a:gd name="connsiteX2" fmla="*/ 532252 w 753232"/>
              <a:gd name="connsiteY2" fmla="*/ 403860 h 403860"/>
              <a:gd name="connsiteX3" fmla="*/ 0 w 753232"/>
              <a:gd name="connsiteY3" fmla="*/ 0 h 403860"/>
              <a:gd name="connsiteX4" fmla="*/ 259080 w 753232"/>
              <a:gd name="connsiteY4" fmla="*/ 474 h 403860"/>
              <a:gd name="connsiteX0" fmla="*/ 944880 w 1439032"/>
              <a:gd name="connsiteY0" fmla="*/ 0 h 403386"/>
              <a:gd name="connsiteX1" fmla="*/ 1439032 w 1439032"/>
              <a:gd name="connsiteY1" fmla="*/ 373380 h 403386"/>
              <a:gd name="connsiteX2" fmla="*/ 1218052 w 1439032"/>
              <a:gd name="connsiteY2" fmla="*/ 403386 h 403386"/>
              <a:gd name="connsiteX3" fmla="*/ 0 w 1439032"/>
              <a:gd name="connsiteY3" fmla="*/ 205266 h 403386"/>
              <a:gd name="connsiteX4" fmla="*/ 944880 w 1439032"/>
              <a:gd name="connsiteY4" fmla="*/ 0 h 403386"/>
              <a:gd name="connsiteX0" fmla="*/ 944880 w 1439032"/>
              <a:gd name="connsiteY0" fmla="*/ 0 h 624366"/>
              <a:gd name="connsiteX1" fmla="*/ 1439032 w 1439032"/>
              <a:gd name="connsiteY1" fmla="*/ 373380 h 624366"/>
              <a:gd name="connsiteX2" fmla="*/ 440812 w 1439032"/>
              <a:gd name="connsiteY2" fmla="*/ 624366 h 624366"/>
              <a:gd name="connsiteX3" fmla="*/ 0 w 1439032"/>
              <a:gd name="connsiteY3" fmla="*/ 205266 h 624366"/>
              <a:gd name="connsiteX4" fmla="*/ 944880 w 1439032"/>
              <a:gd name="connsiteY4" fmla="*/ 0 h 62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032" h="624366">
                <a:moveTo>
                  <a:pt x="944880" y="0"/>
                </a:moveTo>
                <a:lnTo>
                  <a:pt x="1439032" y="373380"/>
                </a:lnTo>
                <a:lnTo>
                  <a:pt x="440812" y="624366"/>
                </a:lnTo>
                <a:lnTo>
                  <a:pt x="0" y="205266"/>
                </a:lnTo>
                <a:lnTo>
                  <a:pt x="944880" y="0"/>
                </a:lnTo>
                <a:close/>
              </a:path>
            </a:pathLst>
          </a:cu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3F3F3-F26B-4225-BFDF-0A6A25C5F5AB}"/>
              </a:ext>
            </a:extLst>
          </p:cNvPr>
          <p:cNvSpPr/>
          <p:nvPr/>
        </p:nvSpPr>
        <p:spPr>
          <a:xfrm>
            <a:off x="6481382" y="3088701"/>
            <a:ext cx="282033" cy="742429"/>
          </a:xfrm>
          <a:custGeom>
            <a:avLst/>
            <a:gdLst>
              <a:gd name="connsiteX0" fmla="*/ 0 w 284415"/>
              <a:gd name="connsiteY0" fmla="*/ 0 h 744811"/>
              <a:gd name="connsiteX1" fmla="*/ 284415 w 284415"/>
              <a:gd name="connsiteY1" fmla="*/ 0 h 744811"/>
              <a:gd name="connsiteX2" fmla="*/ 284415 w 284415"/>
              <a:gd name="connsiteY2" fmla="*/ 744811 h 744811"/>
              <a:gd name="connsiteX3" fmla="*/ 0 w 284415"/>
              <a:gd name="connsiteY3" fmla="*/ 744811 h 744811"/>
              <a:gd name="connsiteX4" fmla="*/ 0 w 284415"/>
              <a:gd name="connsiteY4" fmla="*/ 0 h 744811"/>
              <a:gd name="connsiteX0" fmla="*/ 38100 w 284415"/>
              <a:gd name="connsiteY0" fmla="*/ 52388 h 744811"/>
              <a:gd name="connsiteX1" fmla="*/ 284415 w 284415"/>
              <a:gd name="connsiteY1" fmla="*/ 0 h 744811"/>
              <a:gd name="connsiteX2" fmla="*/ 284415 w 284415"/>
              <a:gd name="connsiteY2" fmla="*/ 744811 h 744811"/>
              <a:gd name="connsiteX3" fmla="*/ 0 w 284415"/>
              <a:gd name="connsiteY3" fmla="*/ 744811 h 744811"/>
              <a:gd name="connsiteX4" fmla="*/ 38100 w 284415"/>
              <a:gd name="connsiteY4" fmla="*/ 52388 h 744811"/>
              <a:gd name="connsiteX0" fmla="*/ 0 w 246315"/>
              <a:gd name="connsiteY0" fmla="*/ 52388 h 744811"/>
              <a:gd name="connsiteX1" fmla="*/ 246315 w 246315"/>
              <a:gd name="connsiteY1" fmla="*/ 0 h 744811"/>
              <a:gd name="connsiteX2" fmla="*/ 246315 w 246315"/>
              <a:gd name="connsiteY2" fmla="*/ 744811 h 744811"/>
              <a:gd name="connsiteX3" fmla="*/ 38100 w 246315"/>
              <a:gd name="connsiteY3" fmla="*/ 744811 h 744811"/>
              <a:gd name="connsiteX4" fmla="*/ 0 w 246315"/>
              <a:gd name="connsiteY4" fmla="*/ 52388 h 744811"/>
              <a:gd name="connsiteX0" fmla="*/ 0 w 308227"/>
              <a:gd name="connsiteY0" fmla="*/ 52388 h 744811"/>
              <a:gd name="connsiteX1" fmla="*/ 246315 w 308227"/>
              <a:gd name="connsiteY1" fmla="*/ 0 h 744811"/>
              <a:gd name="connsiteX2" fmla="*/ 308227 w 308227"/>
              <a:gd name="connsiteY2" fmla="*/ 725761 h 744811"/>
              <a:gd name="connsiteX3" fmla="*/ 38100 w 308227"/>
              <a:gd name="connsiteY3" fmla="*/ 744811 h 744811"/>
              <a:gd name="connsiteX4" fmla="*/ 0 w 308227"/>
              <a:gd name="connsiteY4" fmla="*/ 52388 h 744811"/>
              <a:gd name="connsiteX0" fmla="*/ 0 w 282033"/>
              <a:gd name="connsiteY0" fmla="*/ 52388 h 744811"/>
              <a:gd name="connsiteX1" fmla="*/ 246315 w 282033"/>
              <a:gd name="connsiteY1" fmla="*/ 0 h 744811"/>
              <a:gd name="connsiteX2" fmla="*/ 282033 w 282033"/>
              <a:gd name="connsiteY2" fmla="*/ 728142 h 744811"/>
              <a:gd name="connsiteX3" fmla="*/ 38100 w 282033"/>
              <a:gd name="connsiteY3" fmla="*/ 744811 h 744811"/>
              <a:gd name="connsiteX4" fmla="*/ 0 w 282033"/>
              <a:gd name="connsiteY4" fmla="*/ 52388 h 744811"/>
              <a:gd name="connsiteX0" fmla="*/ 0 w 282033"/>
              <a:gd name="connsiteY0" fmla="*/ 59532 h 744811"/>
              <a:gd name="connsiteX1" fmla="*/ 246315 w 282033"/>
              <a:gd name="connsiteY1" fmla="*/ 0 h 744811"/>
              <a:gd name="connsiteX2" fmla="*/ 282033 w 282033"/>
              <a:gd name="connsiteY2" fmla="*/ 728142 h 744811"/>
              <a:gd name="connsiteX3" fmla="*/ 38100 w 282033"/>
              <a:gd name="connsiteY3" fmla="*/ 744811 h 744811"/>
              <a:gd name="connsiteX4" fmla="*/ 0 w 282033"/>
              <a:gd name="connsiteY4" fmla="*/ 59532 h 744811"/>
              <a:gd name="connsiteX0" fmla="*/ 0 w 282033"/>
              <a:gd name="connsiteY0" fmla="*/ 47625 h 732904"/>
              <a:gd name="connsiteX1" fmla="*/ 246315 w 282033"/>
              <a:gd name="connsiteY1" fmla="*/ 0 h 732904"/>
              <a:gd name="connsiteX2" fmla="*/ 282033 w 282033"/>
              <a:gd name="connsiteY2" fmla="*/ 716235 h 732904"/>
              <a:gd name="connsiteX3" fmla="*/ 38100 w 282033"/>
              <a:gd name="connsiteY3" fmla="*/ 732904 h 732904"/>
              <a:gd name="connsiteX4" fmla="*/ 0 w 282033"/>
              <a:gd name="connsiteY4" fmla="*/ 47625 h 732904"/>
              <a:gd name="connsiteX0" fmla="*/ 0 w 282033"/>
              <a:gd name="connsiteY0" fmla="*/ 57150 h 742429"/>
              <a:gd name="connsiteX1" fmla="*/ 246315 w 282033"/>
              <a:gd name="connsiteY1" fmla="*/ 0 h 742429"/>
              <a:gd name="connsiteX2" fmla="*/ 282033 w 282033"/>
              <a:gd name="connsiteY2" fmla="*/ 725760 h 742429"/>
              <a:gd name="connsiteX3" fmla="*/ 38100 w 282033"/>
              <a:gd name="connsiteY3" fmla="*/ 742429 h 742429"/>
              <a:gd name="connsiteX4" fmla="*/ 0 w 282033"/>
              <a:gd name="connsiteY4" fmla="*/ 57150 h 74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33" h="742429">
                <a:moveTo>
                  <a:pt x="0" y="57150"/>
                </a:moveTo>
                <a:lnTo>
                  <a:pt x="246315" y="0"/>
                </a:lnTo>
                <a:lnTo>
                  <a:pt x="282033" y="725760"/>
                </a:lnTo>
                <a:lnTo>
                  <a:pt x="38100" y="742429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A64E90-4403-4BAD-9C53-3A5BFA497498}"/>
              </a:ext>
            </a:extLst>
          </p:cNvPr>
          <p:cNvSpPr/>
          <p:nvPr/>
        </p:nvSpPr>
        <p:spPr>
          <a:xfrm>
            <a:off x="7351574" y="1624015"/>
            <a:ext cx="261940" cy="2207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F2C453F-BD9D-43D0-8E14-FE9B0D1C2348}"/>
              </a:ext>
            </a:extLst>
          </p:cNvPr>
          <p:cNvSpPr/>
          <p:nvPr/>
        </p:nvSpPr>
        <p:spPr>
          <a:xfrm flipH="1">
            <a:off x="6363656" y="3030717"/>
            <a:ext cx="151066" cy="800413"/>
          </a:xfrm>
          <a:custGeom>
            <a:avLst/>
            <a:gdLst>
              <a:gd name="connsiteX0" fmla="*/ 0 w 284415"/>
              <a:gd name="connsiteY0" fmla="*/ 0 h 744811"/>
              <a:gd name="connsiteX1" fmla="*/ 284415 w 284415"/>
              <a:gd name="connsiteY1" fmla="*/ 0 h 744811"/>
              <a:gd name="connsiteX2" fmla="*/ 284415 w 284415"/>
              <a:gd name="connsiteY2" fmla="*/ 744811 h 744811"/>
              <a:gd name="connsiteX3" fmla="*/ 0 w 284415"/>
              <a:gd name="connsiteY3" fmla="*/ 744811 h 744811"/>
              <a:gd name="connsiteX4" fmla="*/ 0 w 284415"/>
              <a:gd name="connsiteY4" fmla="*/ 0 h 744811"/>
              <a:gd name="connsiteX0" fmla="*/ 38100 w 284415"/>
              <a:gd name="connsiteY0" fmla="*/ 52388 h 744811"/>
              <a:gd name="connsiteX1" fmla="*/ 284415 w 284415"/>
              <a:gd name="connsiteY1" fmla="*/ 0 h 744811"/>
              <a:gd name="connsiteX2" fmla="*/ 284415 w 284415"/>
              <a:gd name="connsiteY2" fmla="*/ 744811 h 744811"/>
              <a:gd name="connsiteX3" fmla="*/ 0 w 284415"/>
              <a:gd name="connsiteY3" fmla="*/ 744811 h 744811"/>
              <a:gd name="connsiteX4" fmla="*/ 38100 w 284415"/>
              <a:gd name="connsiteY4" fmla="*/ 52388 h 744811"/>
              <a:gd name="connsiteX0" fmla="*/ 0 w 246315"/>
              <a:gd name="connsiteY0" fmla="*/ 52388 h 744811"/>
              <a:gd name="connsiteX1" fmla="*/ 246315 w 246315"/>
              <a:gd name="connsiteY1" fmla="*/ 0 h 744811"/>
              <a:gd name="connsiteX2" fmla="*/ 246315 w 246315"/>
              <a:gd name="connsiteY2" fmla="*/ 744811 h 744811"/>
              <a:gd name="connsiteX3" fmla="*/ 38100 w 246315"/>
              <a:gd name="connsiteY3" fmla="*/ 744811 h 744811"/>
              <a:gd name="connsiteX4" fmla="*/ 0 w 246315"/>
              <a:gd name="connsiteY4" fmla="*/ 52388 h 744811"/>
              <a:gd name="connsiteX0" fmla="*/ 0 w 308227"/>
              <a:gd name="connsiteY0" fmla="*/ 52388 h 744811"/>
              <a:gd name="connsiteX1" fmla="*/ 246315 w 308227"/>
              <a:gd name="connsiteY1" fmla="*/ 0 h 744811"/>
              <a:gd name="connsiteX2" fmla="*/ 308227 w 308227"/>
              <a:gd name="connsiteY2" fmla="*/ 725761 h 744811"/>
              <a:gd name="connsiteX3" fmla="*/ 38100 w 308227"/>
              <a:gd name="connsiteY3" fmla="*/ 744811 h 744811"/>
              <a:gd name="connsiteX4" fmla="*/ 0 w 308227"/>
              <a:gd name="connsiteY4" fmla="*/ 52388 h 744811"/>
              <a:gd name="connsiteX0" fmla="*/ 0 w 282033"/>
              <a:gd name="connsiteY0" fmla="*/ 52388 h 744811"/>
              <a:gd name="connsiteX1" fmla="*/ 246315 w 282033"/>
              <a:gd name="connsiteY1" fmla="*/ 0 h 744811"/>
              <a:gd name="connsiteX2" fmla="*/ 282033 w 282033"/>
              <a:gd name="connsiteY2" fmla="*/ 728142 h 744811"/>
              <a:gd name="connsiteX3" fmla="*/ 38100 w 282033"/>
              <a:gd name="connsiteY3" fmla="*/ 744811 h 744811"/>
              <a:gd name="connsiteX4" fmla="*/ 0 w 282033"/>
              <a:gd name="connsiteY4" fmla="*/ 52388 h 744811"/>
              <a:gd name="connsiteX0" fmla="*/ 0 w 282033"/>
              <a:gd name="connsiteY0" fmla="*/ 59532 h 744811"/>
              <a:gd name="connsiteX1" fmla="*/ 246315 w 282033"/>
              <a:gd name="connsiteY1" fmla="*/ 0 h 744811"/>
              <a:gd name="connsiteX2" fmla="*/ 282033 w 282033"/>
              <a:gd name="connsiteY2" fmla="*/ 728142 h 744811"/>
              <a:gd name="connsiteX3" fmla="*/ 38100 w 282033"/>
              <a:gd name="connsiteY3" fmla="*/ 744811 h 744811"/>
              <a:gd name="connsiteX4" fmla="*/ 0 w 282033"/>
              <a:gd name="connsiteY4" fmla="*/ 59532 h 744811"/>
              <a:gd name="connsiteX0" fmla="*/ 0 w 282033"/>
              <a:gd name="connsiteY0" fmla="*/ 47625 h 732904"/>
              <a:gd name="connsiteX1" fmla="*/ 246315 w 282033"/>
              <a:gd name="connsiteY1" fmla="*/ 0 h 732904"/>
              <a:gd name="connsiteX2" fmla="*/ 282033 w 282033"/>
              <a:gd name="connsiteY2" fmla="*/ 716235 h 732904"/>
              <a:gd name="connsiteX3" fmla="*/ 38100 w 282033"/>
              <a:gd name="connsiteY3" fmla="*/ 732904 h 732904"/>
              <a:gd name="connsiteX4" fmla="*/ 0 w 282033"/>
              <a:gd name="connsiteY4" fmla="*/ 47625 h 732904"/>
              <a:gd name="connsiteX0" fmla="*/ 0 w 282033"/>
              <a:gd name="connsiteY0" fmla="*/ 57150 h 742429"/>
              <a:gd name="connsiteX1" fmla="*/ 246315 w 282033"/>
              <a:gd name="connsiteY1" fmla="*/ 0 h 742429"/>
              <a:gd name="connsiteX2" fmla="*/ 282033 w 282033"/>
              <a:gd name="connsiteY2" fmla="*/ 725760 h 742429"/>
              <a:gd name="connsiteX3" fmla="*/ 38100 w 282033"/>
              <a:gd name="connsiteY3" fmla="*/ 742429 h 742429"/>
              <a:gd name="connsiteX4" fmla="*/ 0 w 282033"/>
              <a:gd name="connsiteY4" fmla="*/ 57150 h 742429"/>
              <a:gd name="connsiteX0" fmla="*/ 0 w 282033"/>
              <a:gd name="connsiteY0" fmla="*/ 114300 h 799579"/>
              <a:gd name="connsiteX1" fmla="*/ 112965 w 282033"/>
              <a:gd name="connsiteY1" fmla="*/ 0 h 799579"/>
              <a:gd name="connsiteX2" fmla="*/ 282033 w 282033"/>
              <a:gd name="connsiteY2" fmla="*/ 782910 h 799579"/>
              <a:gd name="connsiteX3" fmla="*/ 38100 w 282033"/>
              <a:gd name="connsiteY3" fmla="*/ 799579 h 799579"/>
              <a:gd name="connsiteX4" fmla="*/ 0 w 282033"/>
              <a:gd name="connsiteY4" fmla="*/ 114300 h 799579"/>
              <a:gd name="connsiteX0" fmla="*/ 35719 w 317752"/>
              <a:gd name="connsiteY0" fmla="*/ 114300 h 804342"/>
              <a:gd name="connsiteX1" fmla="*/ 148684 w 317752"/>
              <a:gd name="connsiteY1" fmla="*/ 0 h 804342"/>
              <a:gd name="connsiteX2" fmla="*/ 317752 w 317752"/>
              <a:gd name="connsiteY2" fmla="*/ 782910 h 804342"/>
              <a:gd name="connsiteX3" fmla="*/ 0 w 317752"/>
              <a:gd name="connsiteY3" fmla="*/ 804342 h 804342"/>
              <a:gd name="connsiteX4" fmla="*/ 35719 w 317752"/>
              <a:gd name="connsiteY4" fmla="*/ 114300 h 804342"/>
              <a:gd name="connsiteX0" fmla="*/ 35719 w 148684"/>
              <a:gd name="connsiteY0" fmla="*/ 114300 h 804342"/>
              <a:gd name="connsiteX1" fmla="*/ 148684 w 148684"/>
              <a:gd name="connsiteY1" fmla="*/ 0 h 804342"/>
              <a:gd name="connsiteX2" fmla="*/ 110584 w 148684"/>
              <a:gd name="connsiteY2" fmla="*/ 773385 h 804342"/>
              <a:gd name="connsiteX3" fmla="*/ 0 w 148684"/>
              <a:gd name="connsiteY3" fmla="*/ 804342 h 804342"/>
              <a:gd name="connsiteX4" fmla="*/ 35719 w 148684"/>
              <a:gd name="connsiteY4" fmla="*/ 114300 h 804342"/>
              <a:gd name="connsiteX0" fmla="*/ 38101 w 151066"/>
              <a:gd name="connsiteY0" fmla="*/ 114300 h 801961"/>
              <a:gd name="connsiteX1" fmla="*/ 151066 w 151066"/>
              <a:gd name="connsiteY1" fmla="*/ 0 h 801961"/>
              <a:gd name="connsiteX2" fmla="*/ 112966 w 151066"/>
              <a:gd name="connsiteY2" fmla="*/ 773385 h 801961"/>
              <a:gd name="connsiteX3" fmla="*/ 0 w 151066"/>
              <a:gd name="connsiteY3" fmla="*/ 801961 h 801961"/>
              <a:gd name="connsiteX4" fmla="*/ 38101 w 151066"/>
              <a:gd name="connsiteY4" fmla="*/ 114300 h 80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66" h="801961">
                <a:moveTo>
                  <a:pt x="38101" y="114300"/>
                </a:moveTo>
                <a:lnTo>
                  <a:pt x="151066" y="0"/>
                </a:lnTo>
                <a:lnTo>
                  <a:pt x="112966" y="773385"/>
                </a:lnTo>
                <a:lnTo>
                  <a:pt x="0" y="801961"/>
                </a:lnTo>
                <a:lnTo>
                  <a:pt x="38101" y="1143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8FB94743-9304-4FE3-BEA9-5E82EB36D261}"/>
              </a:ext>
            </a:extLst>
          </p:cNvPr>
          <p:cNvGrpSpPr/>
          <p:nvPr/>
        </p:nvGrpSpPr>
        <p:grpSpPr>
          <a:xfrm>
            <a:off x="276914" y="2684519"/>
            <a:ext cx="853224" cy="1404559"/>
            <a:chOff x="4576211" y="3491213"/>
            <a:chExt cx="853224" cy="140455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CECA063-76BD-49F1-9438-149C1C9FDC41}"/>
                </a:ext>
              </a:extLst>
            </p:cNvPr>
            <p:cNvGrpSpPr/>
            <p:nvPr/>
          </p:nvGrpSpPr>
          <p:grpSpPr>
            <a:xfrm>
              <a:off x="4821128" y="4357726"/>
              <a:ext cx="45720" cy="538046"/>
              <a:chOff x="4416722" y="4328496"/>
              <a:chExt cx="57149" cy="72534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2C68353-ED01-4BC5-992D-5B9A0F64047F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575108E-C083-416D-8D4B-CF448CFB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0F401DE-CC50-42B0-81E1-E00276AD4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8999C3-2C04-4C53-AAE0-59CB97F7C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59367A1-088C-47E9-A7AF-5E288C28BA24}"/>
                </a:ext>
              </a:extLst>
            </p:cNvPr>
            <p:cNvGrpSpPr/>
            <p:nvPr/>
          </p:nvGrpSpPr>
          <p:grpSpPr>
            <a:xfrm>
              <a:off x="4576211" y="4199238"/>
              <a:ext cx="45720" cy="538046"/>
              <a:chOff x="4416722" y="4328496"/>
              <a:chExt cx="57149" cy="7253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91DA6AF-AF9F-4776-9853-4F0AFE905835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3ECEFC1-235C-4201-BEC1-4D31B615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33DD953-8585-4C20-8A39-CED75B614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C314A53-F22A-44C4-926B-34A950571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EA34C9-4F12-4447-8738-BF88C0DC137E}"/>
                </a:ext>
              </a:extLst>
            </p:cNvPr>
            <p:cNvGrpSpPr/>
            <p:nvPr/>
          </p:nvGrpSpPr>
          <p:grpSpPr>
            <a:xfrm rot="21407180">
              <a:off x="4919730" y="4140102"/>
              <a:ext cx="45720" cy="538046"/>
              <a:chOff x="4416722" y="4328496"/>
              <a:chExt cx="57149" cy="72534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B06629-A5B3-449D-981E-5B4949B64FAD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A32D318-14F6-461A-BD02-E0F8C7427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4A0FD75-1410-4282-BC5B-E61B3094A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62E5DC0-36A2-4927-88B6-67678D5C5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0D222EB-F40A-4FBD-BF9E-BA965535E497}"/>
                </a:ext>
              </a:extLst>
            </p:cNvPr>
            <p:cNvGrpSpPr/>
            <p:nvPr/>
          </p:nvGrpSpPr>
          <p:grpSpPr>
            <a:xfrm rot="21321944">
              <a:off x="5203564" y="4338131"/>
              <a:ext cx="45720" cy="538046"/>
              <a:chOff x="4416722" y="4328496"/>
              <a:chExt cx="57149" cy="72534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FF7849B-8BC5-4326-A0F3-F77231FCB8CE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9D0492C-BD1A-4B4A-9094-19862E3F9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7DBF96C-DEE9-44F5-A749-CF94DD9D5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A6A2CC-4623-462B-9267-AA07497CE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7DBF365A-9448-4192-A3EE-D744D0E0242D}"/>
                </a:ext>
              </a:extLst>
            </p:cNvPr>
            <p:cNvSpPr/>
            <p:nvPr/>
          </p:nvSpPr>
          <p:spPr>
            <a:xfrm>
              <a:off x="4789378" y="3491213"/>
              <a:ext cx="640057" cy="859780"/>
            </a:xfrm>
            <a:prstGeom prst="arc">
              <a:avLst>
                <a:gd name="adj1" fmla="val 6825465"/>
                <a:gd name="adj2" fmla="val 607549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236432-6FDF-4B94-9669-2C856E42FC1D}"/>
                </a:ext>
              </a:extLst>
            </p:cNvPr>
            <p:cNvSpPr/>
            <p:nvPr/>
          </p:nvSpPr>
          <p:spPr>
            <a:xfrm>
              <a:off x="4603448" y="4094301"/>
              <a:ext cx="708263" cy="32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14E0B17-ABA4-48A8-8B36-FD1F0232DF65}"/>
              </a:ext>
            </a:extLst>
          </p:cNvPr>
          <p:cNvGrpSpPr/>
          <p:nvPr/>
        </p:nvGrpSpPr>
        <p:grpSpPr>
          <a:xfrm flipH="1">
            <a:off x="1381473" y="4094301"/>
            <a:ext cx="853224" cy="1404559"/>
            <a:chOff x="4576211" y="3491213"/>
            <a:chExt cx="853224" cy="1404559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32DC7763-2CA5-4217-9DD2-015300D2CCEE}"/>
                </a:ext>
              </a:extLst>
            </p:cNvPr>
            <p:cNvGrpSpPr/>
            <p:nvPr/>
          </p:nvGrpSpPr>
          <p:grpSpPr>
            <a:xfrm>
              <a:off x="4821128" y="4357726"/>
              <a:ext cx="45720" cy="538046"/>
              <a:chOff x="4416722" y="4328496"/>
              <a:chExt cx="57149" cy="725342"/>
            </a:xfrm>
          </p:grpSpPr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90609177-1BCA-4F05-9AD1-B7EF811E9210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3D36ECD0-CB77-4B21-8B3D-956001B61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E6984A2-7D29-472D-88EC-C882A8852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666E6E07-14A4-4BCC-A6E9-1C0FBCAB8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974AD5C-F829-42D8-A562-328E3FB8680F}"/>
                </a:ext>
              </a:extLst>
            </p:cNvPr>
            <p:cNvGrpSpPr/>
            <p:nvPr/>
          </p:nvGrpSpPr>
          <p:grpSpPr>
            <a:xfrm>
              <a:off x="4576211" y="4199238"/>
              <a:ext cx="45720" cy="538046"/>
              <a:chOff x="4416722" y="4328496"/>
              <a:chExt cx="57149" cy="72534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DC40C367-AD1E-4C15-B04A-378C68F4C38E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B1E4159C-7BFF-410F-98CE-93AEC5FF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F7B5666D-59FA-4E72-AF37-2FD3A636F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F0159C0B-44C7-47F9-82EF-573601E2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A1E12A9B-F80B-4997-B138-28A5232B9BD3}"/>
                </a:ext>
              </a:extLst>
            </p:cNvPr>
            <p:cNvGrpSpPr/>
            <p:nvPr/>
          </p:nvGrpSpPr>
          <p:grpSpPr>
            <a:xfrm rot="21407180">
              <a:off x="4919730" y="4140102"/>
              <a:ext cx="45720" cy="538046"/>
              <a:chOff x="4416722" y="4328496"/>
              <a:chExt cx="57149" cy="725342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C622670A-4640-4446-812D-C7111EB6DA58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7BBF1638-E254-4D2C-A19C-865D2AAC6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4FEB217F-201B-4422-A123-005205DC3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44C801-E179-4E60-9897-EE46D0E4F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BAC9428-EBA0-4B01-AEAB-6E9E4A492772}"/>
                </a:ext>
              </a:extLst>
            </p:cNvPr>
            <p:cNvGrpSpPr/>
            <p:nvPr/>
          </p:nvGrpSpPr>
          <p:grpSpPr>
            <a:xfrm rot="21321944">
              <a:off x="5203564" y="4338131"/>
              <a:ext cx="45720" cy="538046"/>
              <a:chOff x="4416722" y="4328496"/>
              <a:chExt cx="57149" cy="725342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9C6639F1-BB04-4227-B164-2024DC72FD7A}"/>
                  </a:ext>
                </a:extLst>
              </p:cNvPr>
              <p:cNvGrpSpPr/>
              <p:nvPr/>
            </p:nvGrpSpPr>
            <p:grpSpPr>
              <a:xfrm>
                <a:off x="4416722" y="4328496"/>
                <a:ext cx="57149" cy="725342"/>
                <a:chOff x="4416722" y="4328496"/>
                <a:chExt cx="57149" cy="725342"/>
              </a:xfrm>
            </p:grpSpPr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4BD80C4-5D9C-4052-9FC8-941B42F8E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3871" y="4328496"/>
                  <a:ext cx="0" cy="7253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2147498C-35BC-4E55-9676-7CE45B344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6722" y="4381501"/>
                  <a:ext cx="57149" cy="672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DB302E5C-6C73-491A-9FEA-D6E795F6D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722" y="5053838"/>
                <a:ext cx="5714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Arc 287">
              <a:extLst>
                <a:ext uri="{FF2B5EF4-FFF2-40B4-BE49-F238E27FC236}">
                  <a16:creationId xmlns:a16="http://schemas.microsoft.com/office/drawing/2014/main" id="{CF6EA6AA-A929-4F22-83BB-F8A008ED4243}"/>
                </a:ext>
              </a:extLst>
            </p:cNvPr>
            <p:cNvSpPr/>
            <p:nvPr/>
          </p:nvSpPr>
          <p:spPr>
            <a:xfrm>
              <a:off x="4789378" y="3491213"/>
              <a:ext cx="640057" cy="859780"/>
            </a:xfrm>
            <a:prstGeom prst="arc">
              <a:avLst>
                <a:gd name="adj1" fmla="val 6825465"/>
                <a:gd name="adj2" fmla="val 607549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CB1946F-56D1-4D63-982D-750347949710}"/>
                </a:ext>
              </a:extLst>
            </p:cNvPr>
            <p:cNvSpPr/>
            <p:nvPr/>
          </p:nvSpPr>
          <p:spPr>
            <a:xfrm>
              <a:off x="4603448" y="4094301"/>
              <a:ext cx="708263" cy="32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05293D4-EC9C-4201-B07C-C6916E51D0D7}"/>
              </a:ext>
            </a:extLst>
          </p:cNvPr>
          <p:cNvSpPr/>
          <p:nvPr/>
        </p:nvSpPr>
        <p:spPr>
          <a:xfrm>
            <a:off x="10626522" y="1402674"/>
            <a:ext cx="45719" cy="10877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EEA5BE67-29CF-4BE1-A92C-916E2540E18F}"/>
              </a:ext>
            </a:extLst>
          </p:cNvPr>
          <p:cNvSpPr/>
          <p:nvPr/>
        </p:nvSpPr>
        <p:spPr>
          <a:xfrm>
            <a:off x="8401876" y="1389823"/>
            <a:ext cx="45719" cy="108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C363DE8C-8E8B-41F0-9843-2E48E407A81F}"/>
              </a:ext>
            </a:extLst>
          </p:cNvPr>
          <p:cNvSpPr/>
          <p:nvPr/>
        </p:nvSpPr>
        <p:spPr>
          <a:xfrm>
            <a:off x="8408201" y="914695"/>
            <a:ext cx="2276631" cy="536288"/>
          </a:xfrm>
          <a:prstGeom prst="rect">
            <a:avLst/>
          </a:prstGeom>
          <a:scene3d>
            <a:camera prst="orthographicFront">
              <a:rot lat="17999990" lon="0" rev="0"/>
            </a:camera>
            <a:lightRig rig="balanced" dir="t"/>
          </a:scene3d>
          <a:sp3d z="69850" extrusionH="57150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238E5B6F-5B19-491C-948C-55803045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6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7BB4936-9D6E-4049-B9DF-1B0FA4C2CD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D3BC5B-5106-48A5-833B-3237E45FFA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0000" y="5401994"/>
            <a:ext cx="4572000" cy="91732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2219C44-1C91-4363-94AC-4FA88458ED9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3810000" y="6134244"/>
            <a:ext cx="4572000" cy="77929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41B53AC-0C8F-4767-BE55-B6557DCE326F}"/>
              </a:ext>
            </a:extLst>
          </p:cNvPr>
          <p:cNvGrpSpPr/>
          <p:nvPr/>
        </p:nvGrpSpPr>
        <p:grpSpPr>
          <a:xfrm flipH="1">
            <a:off x="3965245" y="3342923"/>
            <a:ext cx="1339881" cy="2976393"/>
            <a:chOff x="6846095" y="3702540"/>
            <a:chExt cx="1339881" cy="297639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ctangle 7">
              <a:extLst>
                <a:ext uri="{FF2B5EF4-FFF2-40B4-BE49-F238E27FC236}">
                  <a16:creationId xmlns:a16="http://schemas.microsoft.com/office/drawing/2014/main" id="{FBE21171-0E37-4BC5-A5AF-D6F91A1664C8}"/>
                </a:ext>
              </a:extLst>
            </p:cNvPr>
            <p:cNvSpPr/>
            <p:nvPr/>
          </p:nvSpPr>
          <p:spPr>
            <a:xfrm rot="16200000">
              <a:off x="6871037" y="4380823"/>
              <a:ext cx="1531445" cy="17487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8" h="152858">
                  <a:moveTo>
                    <a:pt x="76203" y="0"/>
                  </a:moveTo>
                  <a:lnTo>
                    <a:pt x="1304929" y="14288"/>
                  </a:lnTo>
                  <a:cubicBezTo>
                    <a:pt x="1443323" y="46706"/>
                    <a:pt x="1395937" y="154208"/>
                    <a:pt x="1356331" y="152846"/>
                  </a:cubicBezTo>
                  <a:cubicBezTo>
                    <a:pt x="1126937" y="143321"/>
                    <a:pt x="199231" y="163974"/>
                    <a:pt x="0" y="133144"/>
                  </a:cubicBezTo>
                  <a:lnTo>
                    <a:pt x="76203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D41A5B-3832-4D28-BC89-EF6221C494E5}"/>
                </a:ext>
              </a:extLst>
            </p:cNvPr>
            <p:cNvSpPr/>
            <p:nvPr/>
          </p:nvSpPr>
          <p:spPr>
            <a:xfrm>
              <a:off x="6898534" y="5348584"/>
              <a:ext cx="140494" cy="756998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309FAB2F-CE59-4BF2-BE52-7FB02550A24B}"/>
                </a:ext>
              </a:extLst>
            </p:cNvPr>
            <p:cNvSpPr/>
            <p:nvPr/>
          </p:nvSpPr>
          <p:spPr>
            <a:xfrm>
              <a:off x="6846095" y="5000832"/>
              <a:ext cx="140494" cy="621298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967209F-E611-456E-9B98-F11DECCDD729}"/>
                </a:ext>
              </a:extLst>
            </p:cNvPr>
            <p:cNvSpPr/>
            <p:nvPr/>
          </p:nvSpPr>
          <p:spPr>
            <a:xfrm>
              <a:off x="6986588" y="5622130"/>
              <a:ext cx="140494" cy="1056803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03B341-D475-4726-A75C-AFE17D144AF7}"/>
                </a:ext>
              </a:extLst>
            </p:cNvPr>
            <p:cNvSpPr/>
            <p:nvPr/>
          </p:nvSpPr>
          <p:spPr>
            <a:xfrm>
              <a:off x="7614047" y="5427702"/>
              <a:ext cx="140494" cy="677880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7">
              <a:extLst>
                <a:ext uri="{FF2B5EF4-FFF2-40B4-BE49-F238E27FC236}">
                  <a16:creationId xmlns:a16="http://schemas.microsoft.com/office/drawing/2014/main" id="{335F656D-7E08-4A97-A8A1-C4E2413B0004}"/>
                </a:ext>
              </a:extLst>
            </p:cNvPr>
            <p:cNvSpPr/>
            <p:nvPr/>
          </p:nvSpPr>
          <p:spPr>
            <a:xfrm rot="1636952" flipH="1">
              <a:off x="7577535" y="3886551"/>
              <a:ext cx="608441" cy="441896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183" h="156631">
                  <a:moveTo>
                    <a:pt x="315415" y="104007"/>
                  </a:moveTo>
                  <a:cubicBezTo>
                    <a:pt x="245800" y="113169"/>
                    <a:pt x="189952" y="137586"/>
                    <a:pt x="136866" y="156548"/>
                  </a:cubicBezTo>
                  <a:cubicBezTo>
                    <a:pt x="84504" y="158085"/>
                    <a:pt x="-12037" y="138270"/>
                    <a:pt x="1241" y="113232"/>
                  </a:cubicBezTo>
                  <a:cubicBezTo>
                    <a:pt x="14519" y="88194"/>
                    <a:pt x="130962" y="20870"/>
                    <a:pt x="216536" y="6316"/>
                  </a:cubicBezTo>
                  <a:cubicBezTo>
                    <a:pt x="302110" y="-8238"/>
                    <a:pt x="460962" y="4380"/>
                    <a:pt x="517675" y="23656"/>
                  </a:cubicBezTo>
                  <a:cubicBezTo>
                    <a:pt x="574754" y="31609"/>
                    <a:pt x="554951" y="46534"/>
                    <a:pt x="534596" y="57694"/>
                  </a:cubicBezTo>
                  <a:cubicBezTo>
                    <a:pt x="520034" y="70014"/>
                    <a:pt x="506324" y="80676"/>
                    <a:pt x="485612" y="100111"/>
                  </a:cubicBezTo>
                  <a:cubicBezTo>
                    <a:pt x="472176" y="104859"/>
                    <a:pt x="395511" y="91248"/>
                    <a:pt x="315415" y="104007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919B049-A7FB-442D-9633-42FFED1A591D}"/>
                </a:ext>
              </a:extLst>
            </p:cNvPr>
            <p:cNvSpPr/>
            <p:nvPr/>
          </p:nvSpPr>
          <p:spPr>
            <a:xfrm>
              <a:off x="7849739" y="5446127"/>
              <a:ext cx="140494" cy="1232806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7">
              <a:extLst>
                <a:ext uri="{FF2B5EF4-FFF2-40B4-BE49-F238E27FC236}">
                  <a16:creationId xmlns:a16="http://schemas.microsoft.com/office/drawing/2014/main" id="{78328931-8084-4160-944A-152E8AB880DE}"/>
                </a:ext>
              </a:extLst>
            </p:cNvPr>
            <p:cNvSpPr/>
            <p:nvPr/>
          </p:nvSpPr>
          <p:spPr>
            <a:xfrm rot="1636952" flipH="1">
              <a:off x="7582767" y="4545788"/>
              <a:ext cx="477901" cy="32779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6205 w 555973"/>
                <a:gd name="connsiteY0" fmla="*/ 104007 h 144452"/>
                <a:gd name="connsiteX1" fmla="*/ 95293 w 555973"/>
                <a:gd name="connsiteY1" fmla="*/ 144262 h 144452"/>
                <a:gd name="connsiteX2" fmla="*/ 2031 w 555973"/>
                <a:gd name="connsiteY2" fmla="*/ 113232 h 144452"/>
                <a:gd name="connsiteX3" fmla="*/ 217326 w 555973"/>
                <a:gd name="connsiteY3" fmla="*/ 6316 h 144452"/>
                <a:gd name="connsiteX4" fmla="*/ 518465 w 555973"/>
                <a:gd name="connsiteY4" fmla="*/ 23656 h 144452"/>
                <a:gd name="connsiteX5" fmla="*/ 535386 w 555973"/>
                <a:gd name="connsiteY5" fmla="*/ 57694 h 144452"/>
                <a:gd name="connsiteX6" fmla="*/ 486402 w 555973"/>
                <a:gd name="connsiteY6" fmla="*/ 100111 h 144452"/>
                <a:gd name="connsiteX7" fmla="*/ 316205 w 555973"/>
                <a:gd name="connsiteY7" fmla="*/ 104007 h 144452"/>
                <a:gd name="connsiteX0" fmla="*/ 316205 w 555973"/>
                <a:gd name="connsiteY0" fmla="*/ 86696 h 127141"/>
                <a:gd name="connsiteX1" fmla="*/ 95293 w 555973"/>
                <a:gd name="connsiteY1" fmla="*/ 126951 h 127141"/>
                <a:gd name="connsiteX2" fmla="*/ 2031 w 555973"/>
                <a:gd name="connsiteY2" fmla="*/ 95921 h 127141"/>
                <a:gd name="connsiteX3" fmla="*/ 171269 w 555973"/>
                <a:gd name="connsiteY3" fmla="*/ 31061 h 127141"/>
                <a:gd name="connsiteX4" fmla="*/ 518465 w 555973"/>
                <a:gd name="connsiteY4" fmla="*/ 6345 h 127141"/>
                <a:gd name="connsiteX5" fmla="*/ 535386 w 555973"/>
                <a:gd name="connsiteY5" fmla="*/ 40383 h 127141"/>
                <a:gd name="connsiteX6" fmla="*/ 486402 w 555973"/>
                <a:gd name="connsiteY6" fmla="*/ 82800 h 127141"/>
                <a:gd name="connsiteX7" fmla="*/ 316205 w 555973"/>
                <a:gd name="connsiteY7" fmla="*/ 86696 h 127141"/>
                <a:gd name="connsiteX0" fmla="*/ 316205 w 548369"/>
                <a:gd name="connsiteY0" fmla="*/ 75744 h 116189"/>
                <a:gd name="connsiteX1" fmla="*/ 95293 w 548369"/>
                <a:gd name="connsiteY1" fmla="*/ 115999 h 116189"/>
                <a:gd name="connsiteX2" fmla="*/ 2031 w 548369"/>
                <a:gd name="connsiteY2" fmla="*/ 84969 h 116189"/>
                <a:gd name="connsiteX3" fmla="*/ 171269 w 548369"/>
                <a:gd name="connsiteY3" fmla="*/ 20109 h 116189"/>
                <a:gd name="connsiteX4" fmla="*/ 500538 w 548369"/>
                <a:gd name="connsiteY4" fmla="*/ 8895 h 116189"/>
                <a:gd name="connsiteX5" fmla="*/ 535386 w 548369"/>
                <a:gd name="connsiteY5" fmla="*/ 29431 h 116189"/>
                <a:gd name="connsiteX6" fmla="*/ 486402 w 548369"/>
                <a:gd name="connsiteY6" fmla="*/ 71848 h 116189"/>
                <a:gd name="connsiteX7" fmla="*/ 316205 w 548369"/>
                <a:gd name="connsiteY7" fmla="*/ 75744 h 1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369" h="116189">
                  <a:moveTo>
                    <a:pt x="316205" y="75744"/>
                  </a:moveTo>
                  <a:cubicBezTo>
                    <a:pt x="246590" y="84906"/>
                    <a:pt x="148379" y="97037"/>
                    <a:pt x="95293" y="115999"/>
                  </a:cubicBezTo>
                  <a:cubicBezTo>
                    <a:pt x="42931" y="117536"/>
                    <a:pt x="-11247" y="110007"/>
                    <a:pt x="2031" y="84969"/>
                  </a:cubicBezTo>
                  <a:cubicBezTo>
                    <a:pt x="15309" y="59931"/>
                    <a:pt x="85695" y="34663"/>
                    <a:pt x="171269" y="20109"/>
                  </a:cubicBezTo>
                  <a:cubicBezTo>
                    <a:pt x="256843" y="5555"/>
                    <a:pt x="443825" y="-10381"/>
                    <a:pt x="500538" y="8895"/>
                  </a:cubicBezTo>
                  <a:cubicBezTo>
                    <a:pt x="557617" y="16848"/>
                    <a:pt x="555741" y="18271"/>
                    <a:pt x="535386" y="29431"/>
                  </a:cubicBezTo>
                  <a:cubicBezTo>
                    <a:pt x="520824" y="41751"/>
                    <a:pt x="507114" y="52413"/>
                    <a:pt x="486402" y="71848"/>
                  </a:cubicBezTo>
                  <a:cubicBezTo>
                    <a:pt x="472966" y="76596"/>
                    <a:pt x="396301" y="62985"/>
                    <a:pt x="316205" y="757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7">
              <a:extLst>
                <a:ext uri="{FF2B5EF4-FFF2-40B4-BE49-F238E27FC236}">
                  <a16:creationId xmlns:a16="http://schemas.microsoft.com/office/drawing/2014/main" id="{854A53C6-941E-49B5-A364-4144892F6ACF}"/>
                </a:ext>
              </a:extLst>
            </p:cNvPr>
            <p:cNvSpPr/>
            <p:nvPr/>
          </p:nvSpPr>
          <p:spPr>
            <a:xfrm rot="16200000">
              <a:off x="7184194" y="4538464"/>
              <a:ext cx="1587603" cy="303183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646" h="179928">
                  <a:moveTo>
                    <a:pt x="33210" y="3201"/>
                  </a:moveTo>
                  <a:cubicBezTo>
                    <a:pt x="122758" y="-12345"/>
                    <a:pt x="361017" y="33277"/>
                    <a:pt x="479515" y="42584"/>
                  </a:cubicBezTo>
                  <a:cubicBezTo>
                    <a:pt x="598013" y="51891"/>
                    <a:pt x="605507" y="78799"/>
                    <a:pt x="733447" y="74536"/>
                  </a:cubicBezTo>
                  <a:lnTo>
                    <a:pt x="1251187" y="32981"/>
                  </a:lnTo>
                  <a:cubicBezTo>
                    <a:pt x="1389581" y="65399"/>
                    <a:pt x="1342195" y="172901"/>
                    <a:pt x="1302589" y="171539"/>
                  </a:cubicBezTo>
                  <a:cubicBezTo>
                    <a:pt x="1217307" y="189922"/>
                    <a:pt x="953904" y="174320"/>
                    <a:pt x="736806" y="160709"/>
                  </a:cubicBezTo>
                  <a:cubicBezTo>
                    <a:pt x="519708" y="147098"/>
                    <a:pt x="117714" y="113219"/>
                    <a:pt x="0" y="89873"/>
                  </a:cubicBezTo>
                  <a:lnTo>
                    <a:pt x="33210" y="3201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13ACCD-8E60-4E54-A319-186CF01FDE20}"/>
                </a:ext>
              </a:extLst>
            </p:cNvPr>
            <p:cNvSpPr/>
            <p:nvPr/>
          </p:nvSpPr>
          <p:spPr>
            <a:xfrm>
              <a:off x="6986588" y="5442062"/>
              <a:ext cx="1001092" cy="180069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3">
              <a:extLst>
                <a:ext uri="{FF2B5EF4-FFF2-40B4-BE49-F238E27FC236}">
                  <a16:creationId xmlns:a16="http://schemas.microsoft.com/office/drawing/2014/main" id="{93ABEB1D-9390-4E0F-953A-9352FB24C255}"/>
                </a:ext>
              </a:extLst>
            </p:cNvPr>
            <p:cNvSpPr/>
            <p:nvPr/>
          </p:nvSpPr>
          <p:spPr>
            <a:xfrm>
              <a:off x="6851028" y="4931667"/>
              <a:ext cx="1001092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8736753-EB91-46C0-90ED-AD533D9F68D0}"/>
              </a:ext>
            </a:extLst>
          </p:cNvPr>
          <p:cNvGrpSpPr/>
          <p:nvPr/>
        </p:nvGrpSpPr>
        <p:grpSpPr>
          <a:xfrm>
            <a:off x="6841795" y="3342923"/>
            <a:ext cx="1339881" cy="2976393"/>
            <a:chOff x="6846095" y="3702540"/>
            <a:chExt cx="1339881" cy="297639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0D88C9AD-205C-493D-8228-065F6E48BF78}"/>
                </a:ext>
              </a:extLst>
            </p:cNvPr>
            <p:cNvSpPr/>
            <p:nvPr/>
          </p:nvSpPr>
          <p:spPr>
            <a:xfrm rot="16200000">
              <a:off x="6871037" y="4380823"/>
              <a:ext cx="1531445" cy="17487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8" h="152858">
                  <a:moveTo>
                    <a:pt x="76203" y="0"/>
                  </a:moveTo>
                  <a:lnTo>
                    <a:pt x="1304929" y="14288"/>
                  </a:lnTo>
                  <a:cubicBezTo>
                    <a:pt x="1443323" y="46706"/>
                    <a:pt x="1395937" y="154208"/>
                    <a:pt x="1356331" y="152846"/>
                  </a:cubicBezTo>
                  <a:cubicBezTo>
                    <a:pt x="1126937" y="143321"/>
                    <a:pt x="199231" y="163974"/>
                    <a:pt x="0" y="133144"/>
                  </a:cubicBezTo>
                  <a:lnTo>
                    <a:pt x="76203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DD72EF-00FD-4712-AAAC-20E61704DA16}"/>
                </a:ext>
              </a:extLst>
            </p:cNvPr>
            <p:cNvSpPr/>
            <p:nvPr/>
          </p:nvSpPr>
          <p:spPr>
            <a:xfrm>
              <a:off x="6898534" y="5348584"/>
              <a:ext cx="140494" cy="756998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7B67E737-CCBE-4BDE-A567-D70F7F6C9D33}"/>
                </a:ext>
              </a:extLst>
            </p:cNvPr>
            <p:cNvSpPr/>
            <p:nvPr/>
          </p:nvSpPr>
          <p:spPr>
            <a:xfrm>
              <a:off x="6846095" y="5000832"/>
              <a:ext cx="140494" cy="621298"/>
            </a:xfrm>
            <a:custGeom>
              <a:avLst/>
              <a:gdLst>
                <a:gd name="connsiteX0" fmla="*/ 0 w 183356"/>
                <a:gd name="connsiteY0" fmla="*/ 0 h 176004"/>
                <a:gd name="connsiteX1" fmla="*/ 183356 w 183356"/>
                <a:gd name="connsiteY1" fmla="*/ 0 h 176004"/>
                <a:gd name="connsiteX2" fmla="*/ 183356 w 183356"/>
                <a:gd name="connsiteY2" fmla="*/ 176004 h 176004"/>
                <a:gd name="connsiteX3" fmla="*/ 0 w 183356"/>
                <a:gd name="connsiteY3" fmla="*/ 176004 h 176004"/>
                <a:gd name="connsiteX4" fmla="*/ 0 w 183356"/>
                <a:gd name="connsiteY4" fmla="*/ 0 h 176004"/>
                <a:gd name="connsiteX0" fmla="*/ 33337 w 183356"/>
                <a:gd name="connsiteY0" fmla="*/ 0 h 614154"/>
                <a:gd name="connsiteX1" fmla="*/ 183356 w 183356"/>
                <a:gd name="connsiteY1" fmla="*/ 438150 h 614154"/>
                <a:gd name="connsiteX2" fmla="*/ 183356 w 183356"/>
                <a:gd name="connsiteY2" fmla="*/ 614154 h 614154"/>
                <a:gd name="connsiteX3" fmla="*/ 0 w 183356"/>
                <a:gd name="connsiteY3" fmla="*/ 614154 h 614154"/>
                <a:gd name="connsiteX4" fmla="*/ 33337 w 183356"/>
                <a:gd name="connsiteY4" fmla="*/ 0 h 614154"/>
                <a:gd name="connsiteX0" fmla="*/ 0 w 150019"/>
                <a:gd name="connsiteY0" fmla="*/ 0 h 614154"/>
                <a:gd name="connsiteX1" fmla="*/ 150019 w 150019"/>
                <a:gd name="connsiteY1" fmla="*/ 438150 h 614154"/>
                <a:gd name="connsiteX2" fmla="*/ 150019 w 150019"/>
                <a:gd name="connsiteY2" fmla="*/ 614154 h 614154"/>
                <a:gd name="connsiteX3" fmla="*/ 35719 w 150019"/>
                <a:gd name="connsiteY3" fmla="*/ 297448 h 614154"/>
                <a:gd name="connsiteX4" fmla="*/ 0 w 150019"/>
                <a:gd name="connsiteY4" fmla="*/ 0 h 614154"/>
                <a:gd name="connsiteX0" fmla="*/ 0 w 140494"/>
                <a:gd name="connsiteY0" fmla="*/ 0 h 618917"/>
                <a:gd name="connsiteX1" fmla="*/ 140494 w 140494"/>
                <a:gd name="connsiteY1" fmla="*/ 442913 h 618917"/>
                <a:gd name="connsiteX2" fmla="*/ 140494 w 140494"/>
                <a:gd name="connsiteY2" fmla="*/ 618917 h 618917"/>
                <a:gd name="connsiteX3" fmla="*/ 26194 w 140494"/>
                <a:gd name="connsiteY3" fmla="*/ 302211 h 618917"/>
                <a:gd name="connsiteX4" fmla="*/ 0 w 140494"/>
                <a:gd name="connsiteY4" fmla="*/ 0 h 618917"/>
                <a:gd name="connsiteX0" fmla="*/ 0 w 140494"/>
                <a:gd name="connsiteY0" fmla="*/ 0 h 621298"/>
                <a:gd name="connsiteX1" fmla="*/ 140494 w 140494"/>
                <a:gd name="connsiteY1" fmla="*/ 445294 h 621298"/>
                <a:gd name="connsiteX2" fmla="*/ 140494 w 140494"/>
                <a:gd name="connsiteY2" fmla="*/ 621298 h 621298"/>
                <a:gd name="connsiteX3" fmla="*/ 26194 w 140494"/>
                <a:gd name="connsiteY3" fmla="*/ 304592 h 621298"/>
                <a:gd name="connsiteX4" fmla="*/ 0 w 140494"/>
                <a:gd name="connsiteY4" fmla="*/ 0 h 6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21298">
                  <a:moveTo>
                    <a:pt x="0" y="0"/>
                  </a:moveTo>
                  <a:lnTo>
                    <a:pt x="140494" y="445294"/>
                  </a:lnTo>
                  <a:lnTo>
                    <a:pt x="140494" y="621298"/>
                  </a:lnTo>
                  <a:lnTo>
                    <a:pt x="26194" y="3045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4E5FA4-5FD1-497F-BFE8-14D86B907CC9}"/>
                </a:ext>
              </a:extLst>
            </p:cNvPr>
            <p:cNvSpPr/>
            <p:nvPr/>
          </p:nvSpPr>
          <p:spPr>
            <a:xfrm>
              <a:off x="6986588" y="5622130"/>
              <a:ext cx="140494" cy="1056803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3553CAC-7CC5-4F90-83AE-53BA46F152EA}"/>
                </a:ext>
              </a:extLst>
            </p:cNvPr>
            <p:cNvSpPr/>
            <p:nvPr/>
          </p:nvSpPr>
          <p:spPr>
            <a:xfrm>
              <a:off x="7614047" y="5427702"/>
              <a:ext cx="140494" cy="677880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9643A7B5-C2D4-4785-8262-C7DAB6E6CA12}"/>
                </a:ext>
              </a:extLst>
            </p:cNvPr>
            <p:cNvSpPr/>
            <p:nvPr/>
          </p:nvSpPr>
          <p:spPr>
            <a:xfrm rot="1636952" flipH="1">
              <a:off x="7577535" y="3886551"/>
              <a:ext cx="608441" cy="441896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183" h="156631">
                  <a:moveTo>
                    <a:pt x="315415" y="104007"/>
                  </a:moveTo>
                  <a:cubicBezTo>
                    <a:pt x="245800" y="113169"/>
                    <a:pt x="189952" y="137586"/>
                    <a:pt x="136866" y="156548"/>
                  </a:cubicBezTo>
                  <a:cubicBezTo>
                    <a:pt x="84504" y="158085"/>
                    <a:pt x="-12037" y="138270"/>
                    <a:pt x="1241" y="113232"/>
                  </a:cubicBezTo>
                  <a:cubicBezTo>
                    <a:pt x="14519" y="88194"/>
                    <a:pt x="130962" y="20870"/>
                    <a:pt x="216536" y="6316"/>
                  </a:cubicBezTo>
                  <a:cubicBezTo>
                    <a:pt x="302110" y="-8238"/>
                    <a:pt x="460962" y="4380"/>
                    <a:pt x="517675" y="23656"/>
                  </a:cubicBezTo>
                  <a:cubicBezTo>
                    <a:pt x="574754" y="31609"/>
                    <a:pt x="554951" y="46534"/>
                    <a:pt x="534596" y="57694"/>
                  </a:cubicBezTo>
                  <a:cubicBezTo>
                    <a:pt x="520034" y="70014"/>
                    <a:pt x="506324" y="80676"/>
                    <a:pt x="485612" y="100111"/>
                  </a:cubicBezTo>
                  <a:cubicBezTo>
                    <a:pt x="472176" y="104859"/>
                    <a:pt x="395511" y="91248"/>
                    <a:pt x="315415" y="104007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1F8EBF9-2C4D-4EA3-A984-F4570D1FA265}"/>
                </a:ext>
              </a:extLst>
            </p:cNvPr>
            <p:cNvSpPr/>
            <p:nvPr/>
          </p:nvSpPr>
          <p:spPr>
            <a:xfrm>
              <a:off x="7849739" y="5446127"/>
              <a:ext cx="140494" cy="1232806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7">
              <a:extLst>
                <a:ext uri="{FF2B5EF4-FFF2-40B4-BE49-F238E27FC236}">
                  <a16:creationId xmlns:a16="http://schemas.microsoft.com/office/drawing/2014/main" id="{EDF46F52-F2D2-422C-8E9E-33758B2C7918}"/>
                </a:ext>
              </a:extLst>
            </p:cNvPr>
            <p:cNvSpPr/>
            <p:nvPr/>
          </p:nvSpPr>
          <p:spPr>
            <a:xfrm rot="1636952" flipH="1">
              <a:off x="7582767" y="4545788"/>
              <a:ext cx="477901" cy="327799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416589"/>
                <a:gd name="connsiteY0" fmla="*/ 0 h 167890"/>
                <a:gd name="connsiteX1" fmla="*/ 1347944 w 1416589"/>
                <a:gd name="connsiteY1" fmla="*/ 66591 h 167890"/>
                <a:gd name="connsiteX2" fmla="*/ 1354158 w 1416589"/>
                <a:gd name="connsiteY2" fmla="*/ 161169 h 167890"/>
                <a:gd name="connsiteX3" fmla="*/ 0 w 1416589"/>
                <a:gd name="connsiteY3" fmla="*/ 133144 h 167890"/>
                <a:gd name="connsiteX4" fmla="*/ 76203 w 1416589"/>
                <a:gd name="connsiteY4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76203 w 1416589"/>
                <a:gd name="connsiteY0" fmla="*/ 0 h 167890"/>
                <a:gd name="connsiteX1" fmla="*/ 1201637 w 1416589"/>
                <a:gd name="connsiteY1" fmla="*/ 39435 h 167890"/>
                <a:gd name="connsiteX2" fmla="*/ 1347944 w 1416589"/>
                <a:gd name="connsiteY2" fmla="*/ 66591 h 167890"/>
                <a:gd name="connsiteX3" fmla="*/ 1354158 w 1416589"/>
                <a:gd name="connsiteY3" fmla="*/ 161169 h 167890"/>
                <a:gd name="connsiteX4" fmla="*/ 0 w 1416589"/>
                <a:gd name="connsiteY4" fmla="*/ 133144 h 167890"/>
                <a:gd name="connsiteX5" fmla="*/ 76203 w 1416589"/>
                <a:gd name="connsiteY5" fmla="*/ 0 h 167890"/>
                <a:gd name="connsiteX0" fmla="*/ 554141 w 1416589"/>
                <a:gd name="connsiteY0" fmla="*/ 86708 h 128455"/>
                <a:gd name="connsiteX1" fmla="*/ 1201637 w 1416589"/>
                <a:gd name="connsiteY1" fmla="*/ 0 h 128455"/>
                <a:gd name="connsiteX2" fmla="*/ 1347944 w 1416589"/>
                <a:gd name="connsiteY2" fmla="*/ 27156 h 128455"/>
                <a:gd name="connsiteX3" fmla="*/ 1354158 w 1416589"/>
                <a:gd name="connsiteY3" fmla="*/ 121734 h 128455"/>
                <a:gd name="connsiteX4" fmla="*/ 0 w 1416589"/>
                <a:gd name="connsiteY4" fmla="*/ 93709 h 128455"/>
                <a:gd name="connsiteX5" fmla="*/ 554141 w 1416589"/>
                <a:gd name="connsiteY5" fmla="*/ 86708 h 128455"/>
                <a:gd name="connsiteX0" fmla="*/ 0 w 862448"/>
                <a:gd name="connsiteY0" fmla="*/ 86708 h 128455"/>
                <a:gd name="connsiteX1" fmla="*/ 647496 w 862448"/>
                <a:gd name="connsiteY1" fmla="*/ 0 h 128455"/>
                <a:gd name="connsiteX2" fmla="*/ 793803 w 862448"/>
                <a:gd name="connsiteY2" fmla="*/ 27156 h 128455"/>
                <a:gd name="connsiteX3" fmla="*/ 800017 w 862448"/>
                <a:gd name="connsiteY3" fmla="*/ 121734 h 128455"/>
                <a:gd name="connsiteX4" fmla="*/ 0 w 862448"/>
                <a:gd name="connsiteY4" fmla="*/ 86708 h 128455"/>
                <a:gd name="connsiteX0" fmla="*/ 0 w 749714"/>
                <a:gd name="connsiteY0" fmla="*/ 86501 h 128455"/>
                <a:gd name="connsiteX1" fmla="*/ 534762 w 749714"/>
                <a:gd name="connsiteY1" fmla="*/ 0 h 128455"/>
                <a:gd name="connsiteX2" fmla="*/ 681069 w 749714"/>
                <a:gd name="connsiteY2" fmla="*/ 27156 h 128455"/>
                <a:gd name="connsiteX3" fmla="*/ 687283 w 749714"/>
                <a:gd name="connsiteY3" fmla="*/ 121734 h 128455"/>
                <a:gd name="connsiteX4" fmla="*/ 0 w 749714"/>
                <a:gd name="connsiteY4" fmla="*/ 86501 h 128455"/>
                <a:gd name="connsiteX0" fmla="*/ 152521 w 214952"/>
                <a:gd name="connsiteY0" fmla="*/ 121734 h 128455"/>
                <a:gd name="connsiteX1" fmla="*/ 0 w 214952"/>
                <a:gd name="connsiteY1" fmla="*/ 0 h 128455"/>
                <a:gd name="connsiteX2" fmla="*/ 146307 w 214952"/>
                <a:gd name="connsiteY2" fmla="*/ 27156 h 128455"/>
                <a:gd name="connsiteX3" fmla="*/ 152521 w 214952"/>
                <a:gd name="connsiteY3" fmla="*/ 121734 h 128455"/>
                <a:gd name="connsiteX0" fmla="*/ 520876 w 583307"/>
                <a:gd name="connsiteY0" fmla="*/ 121734 h 128455"/>
                <a:gd name="connsiteX1" fmla="*/ 1216 w 583307"/>
                <a:gd name="connsiteY1" fmla="*/ 114482 h 128455"/>
                <a:gd name="connsiteX2" fmla="*/ 368355 w 583307"/>
                <a:gd name="connsiteY2" fmla="*/ 0 h 128455"/>
                <a:gd name="connsiteX3" fmla="*/ 514662 w 583307"/>
                <a:gd name="connsiteY3" fmla="*/ 27156 h 128455"/>
                <a:gd name="connsiteX4" fmla="*/ 520876 w 583307"/>
                <a:gd name="connsiteY4" fmla="*/ 121734 h 128455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21493 w 583924"/>
                <a:gd name="connsiteY0" fmla="*/ 123896 h 130617"/>
                <a:gd name="connsiteX1" fmla="*/ 1833 w 583924"/>
                <a:gd name="connsiteY1" fmla="*/ 116644 h 130617"/>
                <a:gd name="connsiteX2" fmla="*/ 234935 w 583924"/>
                <a:gd name="connsiteY2" fmla="*/ 0 h 130617"/>
                <a:gd name="connsiteX3" fmla="*/ 515279 w 583924"/>
                <a:gd name="connsiteY3" fmla="*/ 29318 h 130617"/>
                <a:gd name="connsiteX4" fmla="*/ 521493 w 583924"/>
                <a:gd name="connsiteY4" fmla="*/ 123896 h 130617"/>
                <a:gd name="connsiteX0" fmla="*/ 519662 w 582093"/>
                <a:gd name="connsiteY0" fmla="*/ 94593 h 101314"/>
                <a:gd name="connsiteX1" fmla="*/ 2 w 582093"/>
                <a:gd name="connsiteY1" fmla="*/ 87341 h 101314"/>
                <a:gd name="connsiteX2" fmla="*/ 513448 w 582093"/>
                <a:gd name="connsiteY2" fmla="*/ 15 h 101314"/>
                <a:gd name="connsiteX3" fmla="*/ 519662 w 582093"/>
                <a:gd name="connsiteY3" fmla="*/ 94593 h 101314"/>
                <a:gd name="connsiteX0" fmla="*/ 528398 w 590829"/>
                <a:gd name="connsiteY0" fmla="*/ 118728 h 125449"/>
                <a:gd name="connsiteX1" fmla="*/ 8738 w 590829"/>
                <a:gd name="connsiteY1" fmla="*/ 111476 h 125449"/>
                <a:gd name="connsiteX2" fmla="*/ 224033 w 590829"/>
                <a:gd name="connsiteY2" fmla="*/ 4560 h 125449"/>
                <a:gd name="connsiteX3" fmla="*/ 522184 w 590829"/>
                <a:gd name="connsiteY3" fmla="*/ 24150 h 125449"/>
                <a:gd name="connsiteX4" fmla="*/ 528398 w 590829"/>
                <a:gd name="connsiteY4" fmla="*/ 118728 h 125449"/>
                <a:gd name="connsiteX0" fmla="*/ 477050 w 577683"/>
                <a:gd name="connsiteY0" fmla="*/ 83749 h 115313"/>
                <a:gd name="connsiteX1" fmla="*/ 8738 w 577683"/>
                <a:gd name="connsiteY1" fmla="*/ 111476 h 115313"/>
                <a:gd name="connsiteX2" fmla="*/ 224033 w 577683"/>
                <a:gd name="connsiteY2" fmla="*/ 4560 h 115313"/>
                <a:gd name="connsiteX3" fmla="*/ 522184 w 577683"/>
                <a:gd name="connsiteY3" fmla="*/ 24150 h 115313"/>
                <a:gd name="connsiteX4" fmla="*/ 477050 w 577683"/>
                <a:gd name="connsiteY4" fmla="*/ 83749 h 115313"/>
                <a:gd name="connsiteX0" fmla="*/ 477050 w 570150"/>
                <a:gd name="connsiteY0" fmla="*/ 83749 h 115313"/>
                <a:gd name="connsiteX1" fmla="*/ 8738 w 570150"/>
                <a:gd name="connsiteY1" fmla="*/ 111476 h 115313"/>
                <a:gd name="connsiteX2" fmla="*/ 224033 w 570150"/>
                <a:gd name="connsiteY2" fmla="*/ 4560 h 115313"/>
                <a:gd name="connsiteX3" fmla="*/ 522184 w 570150"/>
                <a:gd name="connsiteY3" fmla="*/ 24150 h 115313"/>
                <a:gd name="connsiteX4" fmla="*/ 477050 w 570150"/>
                <a:gd name="connsiteY4" fmla="*/ 83749 h 115313"/>
                <a:gd name="connsiteX0" fmla="*/ 477050 w 551642"/>
                <a:gd name="connsiteY0" fmla="*/ 83514 h 115078"/>
                <a:gd name="connsiteX1" fmla="*/ 8738 w 551642"/>
                <a:gd name="connsiteY1" fmla="*/ 111241 h 115078"/>
                <a:gd name="connsiteX2" fmla="*/ 224033 w 551642"/>
                <a:gd name="connsiteY2" fmla="*/ 4325 h 115078"/>
                <a:gd name="connsiteX3" fmla="*/ 522184 w 551642"/>
                <a:gd name="connsiteY3" fmla="*/ 23915 h 115078"/>
                <a:gd name="connsiteX4" fmla="*/ 529633 w 551642"/>
                <a:gd name="connsiteY4" fmla="*/ 50356 h 115078"/>
                <a:gd name="connsiteX5" fmla="*/ 477050 w 551642"/>
                <a:gd name="connsiteY5" fmla="*/ 83514 h 115078"/>
                <a:gd name="connsiteX0" fmla="*/ 477050 w 549228"/>
                <a:gd name="connsiteY0" fmla="*/ 83514 h 115078"/>
                <a:gd name="connsiteX1" fmla="*/ 8738 w 549228"/>
                <a:gd name="connsiteY1" fmla="*/ 111241 h 115078"/>
                <a:gd name="connsiteX2" fmla="*/ 224033 w 549228"/>
                <a:gd name="connsiteY2" fmla="*/ 4325 h 115078"/>
                <a:gd name="connsiteX3" fmla="*/ 522184 w 549228"/>
                <a:gd name="connsiteY3" fmla="*/ 23915 h 115078"/>
                <a:gd name="connsiteX4" fmla="*/ 521909 w 549228"/>
                <a:gd name="connsiteY4" fmla="*/ 48809 h 115078"/>
                <a:gd name="connsiteX5" fmla="*/ 477050 w 549228"/>
                <a:gd name="connsiteY5" fmla="*/ 83514 h 115078"/>
                <a:gd name="connsiteX0" fmla="*/ 461479 w 549228"/>
                <a:gd name="connsiteY0" fmla="*/ 84193 h 115131"/>
                <a:gd name="connsiteX1" fmla="*/ 8738 w 549228"/>
                <a:gd name="connsiteY1" fmla="*/ 111241 h 115131"/>
                <a:gd name="connsiteX2" fmla="*/ 224033 w 549228"/>
                <a:gd name="connsiteY2" fmla="*/ 4325 h 115131"/>
                <a:gd name="connsiteX3" fmla="*/ 522184 w 549228"/>
                <a:gd name="connsiteY3" fmla="*/ 23915 h 115131"/>
                <a:gd name="connsiteX4" fmla="*/ 521909 w 549228"/>
                <a:gd name="connsiteY4" fmla="*/ 48809 h 115131"/>
                <a:gd name="connsiteX5" fmla="*/ 461479 w 549228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3006"/>
                <a:gd name="connsiteY0" fmla="*/ 84193 h 115131"/>
                <a:gd name="connsiteX1" fmla="*/ 8738 w 553006"/>
                <a:gd name="connsiteY1" fmla="*/ 111241 h 115131"/>
                <a:gd name="connsiteX2" fmla="*/ 224033 w 553006"/>
                <a:gd name="connsiteY2" fmla="*/ 4325 h 115131"/>
                <a:gd name="connsiteX3" fmla="*/ 522184 w 553006"/>
                <a:gd name="connsiteY3" fmla="*/ 23915 h 115131"/>
                <a:gd name="connsiteX4" fmla="*/ 533494 w 553006"/>
                <a:gd name="connsiteY4" fmla="*/ 51131 h 115131"/>
                <a:gd name="connsiteX5" fmla="*/ 461479 w 553006"/>
                <a:gd name="connsiteY5" fmla="*/ 84193 h 115131"/>
                <a:gd name="connsiteX0" fmla="*/ 461479 w 559037"/>
                <a:gd name="connsiteY0" fmla="*/ 84193 h 115131"/>
                <a:gd name="connsiteX1" fmla="*/ 8738 w 559037"/>
                <a:gd name="connsiteY1" fmla="*/ 111241 h 115131"/>
                <a:gd name="connsiteX2" fmla="*/ 224033 w 559037"/>
                <a:gd name="connsiteY2" fmla="*/ 4325 h 115131"/>
                <a:gd name="connsiteX3" fmla="*/ 522184 w 559037"/>
                <a:gd name="connsiteY3" fmla="*/ 23915 h 115131"/>
                <a:gd name="connsiteX4" fmla="*/ 533494 w 559037"/>
                <a:gd name="connsiteY4" fmla="*/ 51131 h 115131"/>
                <a:gd name="connsiteX5" fmla="*/ 461479 w 559037"/>
                <a:gd name="connsiteY5" fmla="*/ 84193 h 115131"/>
                <a:gd name="connsiteX0" fmla="*/ 461479 w 563340"/>
                <a:gd name="connsiteY0" fmla="*/ 84193 h 115131"/>
                <a:gd name="connsiteX1" fmla="*/ 8738 w 563340"/>
                <a:gd name="connsiteY1" fmla="*/ 111241 h 115131"/>
                <a:gd name="connsiteX2" fmla="*/ 224033 w 563340"/>
                <a:gd name="connsiteY2" fmla="*/ 4325 h 115131"/>
                <a:gd name="connsiteX3" fmla="*/ 522184 w 563340"/>
                <a:gd name="connsiteY3" fmla="*/ 23915 h 115131"/>
                <a:gd name="connsiteX4" fmla="*/ 542093 w 563340"/>
                <a:gd name="connsiteY4" fmla="*/ 55703 h 115131"/>
                <a:gd name="connsiteX5" fmla="*/ 461479 w 563340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261"/>
                <a:gd name="connsiteY0" fmla="*/ 84193 h 115131"/>
                <a:gd name="connsiteX1" fmla="*/ 8738 w 554261"/>
                <a:gd name="connsiteY1" fmla="*/ 111241 h 115131"/>
                <a:gd name="connsiteX2" fmla="*/ 224033 w 554261"/>
                <a:gd name="connsiteY2" fmla="*/ 4325 h 115131"/>
                <a:gd name="connsiteX3" fmla="*/ 522184 w 554261"/>
                <a:gd name="connsiteY3" fmla="*/ 23915 h 115131"/>
                <a:gd name="connsiteX4" fmla="*/ 542093 w 554261"/>
                <a:gd name="connsiteY4" fmla="*/ 55703 h 115131"/>
                <a:gd name="connsiteX5" fmla="*/ 461479 w 554261"/>
                <a:gd name="connsiteY5" fmla="*/ 84193 h 115131"/>
                <a:gd name="connsiteX0" fmla="*/ 461479 w 554587"/>
                <a:gd name="connsiteY0" fmla="*/ 84193 h 115131"/>
                <a:gd name="connsiteX1" fmla="*/ 8738 w 554587"/>
                <a:gd name="connsiteY1" fmla="*/ 111241 h 115131"/>
                <a:gd name="connsiteX2" fmla="*/ 224033 w 554587"/>
                <a:gd name="connsiteY2" fmla="*/ 4325 h 115131"/>
                <a:gd name="connsiteX3" fmla="*/ 522184 w 554587"/>
                <a:gd name="connsiteY3" fmla="*/ 23915 h 115131"/>
                <a:gd name="connsiteX4" fmla="*/ 542093 w 554587"/>
                <a:gd name="connsiteY4" fmla="*/ 55703 h 115131"/>
                <a:gd name="connsiteX5" fmla="*/ 493109 w 554587"/>
                <a:gd name="connsiteY5" fmla="*/ 98120 h 115131"/>
                <a:gd name="connsiteX6" fmla="*/ 461479 w 554587"/>
                <a:gd name="connsiteY6" fmla="*/ 84193 h 11513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5521"/>
                <a:gd name="connsiteX1" fmla="*/ 8738 w 554587"/>
                <a:gd name="connsiteY1" fmla="*/ 111241 h 115521"/>
                <a:gd name="connsiteX2" fmla="*/ 224033 w 554587"/>
                <a:gd name="connsiteY2" fmla="*/ 4325 h 115521"/>
                <a:gd name="connsiteX3" fmla="*/ 522184 w 554587"/>
                <a:gd name="connsiteY3" fmla="*/ 23915 h 115521"/>
                <a:gd name="connsiteX4" fmla="*/ 542093 w 554587"/>
                <a:gd name="connsiteY4" fmla="*/ 55703 h 115521"/>
                <a:gd name="connsiteX5" fmla="*/ 493109 w 554587"/>
                <a:gd name="connsiteY5" fmla="*/ 98120 h 115521"/>
                <a:gd name="connsiteX6" fmla="*/ 440929 w 554587"/>
                <a:gd name="connsiteY6" fmla="*/ 88623 h 115521"/>
                <a:gd name="connsiteX0" fmla="*/ 440929 w 554587"/>
                <a:gd name="connsiteY0" fmla="*/ 88623 h 117137"/>
                <a:gd name="connsiteX1" fmla="*/ 8738 w 554587"/>
                <a:gd name="connsiteY1" fmla="*/ 111241 h 117137"/>
                <a:gd name="connsiteX2" fmla="*/ 224033 w 554587"/>
                <a:gd name="connsiteY2" fmla="*/ 4325 h 117137"/>
                <a:gd name="connsiteX3" fmla="*/ 522184 w 554587"/>
                <a:gd name="connsiteY3" fmla="*/ 23915 h 117137"/>
                <a:gd name="connsiteX4" fmla="*/ 542093 w 554587"/>
                <a:gd name="connsiteY4" fmla="*/ 55703 h 117137"/>
                <a:gd name="connsiteX5" fmla="*/ 493109 w 554587"/>
                <a:gd name="connsiteY5" fmla="*/ 98120 h 117137"/>
                <a:gd name="connsiteX6" fmla="*/ 440929 w 554587"/>
                <a:gd name="connsiteY6" fmla="*/ 88623 h 117137"/>
                <a:gd name="connsiteX0" fmla="*/ 440929 w 554587"/>
                <a:gd name="connsiteY0" fmla="*/ 88623 h 121672"/>
                <a:gd name="connsiteX1" fmla="*/ 169930 w 554587"/>
                <a:gd name="connsiteY1" fmla="*/ 115045 h 121672"/>
                <a:gd name="connsiteX2" fmla="*/ 8738 w 554587"/>
                <a:gd name="connsiteY2" fmla="*/ 111241 h 121672"/>
                <a:gd name="connsiteX3" fmla="*/ 224033 w 554587"/>
                <a:gd name="connsiteY3" fmla="*/ 4325 h 121672"/>
                <a:gd name="connsiteX4" fmla="*/ 522184 w 554587"/>
                <a:gd name="connsiteY4" fmla="*/ 23915 h 121672"/>
                <a:gd name="connsiteX5" fmla="*/ 542093 w 554587"/>
                <a:gd name="connsiteY5" fmla="*/ 55703 h 121672"/>
                <a:gd name="connsiteX6" fmla="*/ 493109 w 554587"/>
                <a:gd name="connsiteY6" fmla="*/ 98120 h 121672"/>
                <a:gd name="connsiteX7" fmla="*/ 440929 w 554587"/>
                <a:gd name="connsiteY7" fmla="*/ 88623 h 121672"/>
                <a:gd name="connsiteX0" fmla="*/ 440929 w 554587"/>
                <a:gd name="connsiteY0" fmla="*/ 88623 h 135483"/>
                <a:gd name="connsiteX1" fmla="*/ 158610 w 554587"/>
                <a:gd name="connsiteY1" fmla="*/ 134619 h 135483"/>
                <a:gd name="connsiteX2" fmla="*/ 8738 w 554587"/>
                <a:gd name="connsiteY2" fmla="*/ 111241 h 135483"/>
                <a:gd name="connsiteX3" fmla="*/ 224033 w 554587"/>
                <a:gd name="connsiteY3" fmla="*/ 4325 h 135483"/>
                <a:gd name="connsiteX4" fmla="*/ 522184 w 554587"/>
                <a:gd name="connsiteY4" fmla="*/ 23915 h 135483"/>
                <a:gd name="connsiteX5" fmla="*/ 542093 w 554587"/>
                <a:gd name="connsiteY5" fmla="*/ 55703 h 135483"/>
                <a:gd name="connsiteX6" fmla="*/ 493109 w 554587"/>
                <a:gd name="connsiteY6" fmla="*/ 98120 h 135483"/>
                <a:gd name="connsiteX7" fmla="*/ 440929 w 554587"/>
                <a:gd name="connsiteY7" fmla="*/ 88623 h 135483"/>
                <a:gd name="connsiteX0" fmla="*/ 440929 w 554587"/>
                <a:gd name="connsiteY0" fmla="*/ 88623 h 152182"/>
                <a:gd name="connsiteX1" fmla="*/ 158610 w 554587"/>
                <a:gd name="connsiteY1" fmla="*/ 134619 h 152182"/>
                <a:gd name="connsiteX2" fmla="*/ 8738 w 554587"/>
                <a:gd name="connsiteY2" fmla="*/ 111241 h 152182"/>
                <a:gd name="connsiteX3" fmla="*/ 224033 w 554587"/>
                <a:gd name="connsiteY3" fmla="*/ 4325 h 152182"/>
                <a:gd name="connsiteX4" fmla="*/ 522184 w 554587"/>
                <a:gd name="connsiteY4" fmla="*/ 23915 h 152182"/>
                <a:gd name="connsiteX5" fmla="*/ 542093 w 554587"/>
                <a:gd name="connsiteY5" fmla="*/ 55703 h 152182"/>
                <a:gd name="connsiteX6" fmla="*/ 493109 w 554587"/>
                <a:gd name="connsiteY6" fmla="*/ 98120 h 152182"/>
                <a:gd name="connsiteX7" fmla="*/ 440929 w 554587"/>
                <a:gd name="connsiteY7" fmla="*/ 88623 h 152182"/>
                <a:gd name="connsiteX0" fmla="*/ 440929 w 554587"/>
                <a:gd name="connsiteY0" fmla="*/ 88623 h 165518"/>
                <a:gd name="connsiteX1" fmla="*/ 149343 w 554587"/>
                <a:gd name="connsiteY1" fmla="*/ 150806 h 165518"/>
                <a:gd name="connsiteX2" fmla="*/ 8738 w 554587"/>
                <a:gd name="connsiteY2" fmla="*/ 111241 h 165518"/>
                <a:gd name="connsiteX3" fmla="*/ 224033 w 554587"/>
                <a:gd name="connsiteY3" fmla="*/ 4325 h 165518"/>
                <a:gd name="connsiteX4" fmla="*/ 522184 w 554587"/>
                <a:gd name="connsiteY4" fmla="*/ 23915 h 165518"/>
                <a:gd name="connsiteX5" fmla="*/ 542093 w 554587"/>
                <a:gd name="connsiteY5" fmla="*/ 55703 h 165518"/>
                <a:gd name="connsiteX6" fmla="*/ 493109 w 554587"/>
                <a:gd name="connsiteY6" fmla="*/ 98120 h 165518"/>
                <a:gd name="connsiteX7" fmla="*/ 440929 w 554587"/>
                <a:gd name="connsiteY7" fmla="*/ 88623 h 165518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40929 w 554587"/>
                <a:gd name="connsiteY0" fmla="*/ 88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40929 w 554587"/>
                <a:gd name="connsiteY7" fmla="*/ 88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436945 w 554587"/>
                <a:gd name="connsiteY0" fmla="*/ 91623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436945 w 554587"/>
                <a:gd name="connsiteY7" fmla="*/ 91623 h 172469"/>
                <a:gd name="connsiteX0" fmla="*/ 356919 w 554587"/>
                <a:gd name="connsiteY0" fmla="*/ 102181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56919 w 554587"/>
                <a:gd name="connsiteY7" fmla="*/ 102181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6713 w 554587"/>
                <a:gd name="connsiteY0" fmla="*/ 104677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6713 w 554587"/>
                <a:gd name="connsiteY7" fmla="*/ 104677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22912 w 554587"/>
                <a:gd name="connsiteY0" fmla="*/ 102016 h 172469"/>
                <a:gd name="connsiteX1" fmla="*/ 149343 w 554587"/>
                <a:gd name="connsiteY1" fmla="*/ 150806 h 172469"/>
                <a:gd name="connsiteX2" fmla="*/ 8738 w 554587"/>
                <a:gd name="connsiteY2" fmla="*/ 111241 h 172469"/>
                <a:gd name="connsiteX3" fmla="*/ 224033 w 554587"/>
                <a:gd name="connsiteY3" fmla="*/ 4325 h 172469"/>
                <a:gd name="connsiteX4" fmla="*/ 522184 w 554587"/>
                <a:gd name="connsiteY4" fmla="*/ 23915 h 172469"/>
                <a:gd name="connsiteX5" fmla="*/ 542093 w 554587"/>
                <a:gd name="connsiteY5" fmla="*/ 55703 h 172469"/>
                <a:gd name="connsiteX6" fmla="*/ 493109 w 554587"/>
                <a:gd name="connsiteY6" fmla="*/ 98120 h 172469"/>
                <a:gd name="connsiteX7" fmla="*/ 322912 w 554587"/>
                <a:gd name="connsiteY7" fmla="*/ 102016 h 172469"/>
                <a:gd name="connsiteX0" fmla="*/ 315828 w 547503"/>
                <a:gd name="connsiteY0" fmla="*/ 102016 h 172469"/>
                <a:gd name="connsiteX1" fmla="*/ 142259 w 547503"/>
                <a:gd name="connsiteY1" fmla="*/ 150806 h 172469"/>
                <a:gd name="connsiteX2" fmla="*/ 1654 w 547503"/>
                <a:gd name="connsiteY2" fmla="*/ 111241 h 172469"/>
                <a:gd name="connsiteX3" fmla="*/ 216949 w 547503"/>
                <a:gd name="connsiteY3" fmla="*/ 4325 h 172469"/>
                <a:gd name="connsiteX4" fmla="*/ 515100 w 547503"/>
                <a:gd name="connsiteY4" fmla="*/ 23915 h 172469"/>
                <a:gd name="connsiteX5" fmla="*/ 535009 w 547503"/>
                <a:gd name="connsiteY5" fmla="*/ 55703 h 172469"/>
                <a:gd name="connsiteX6" fmla="*/ 486025 w 547503"/>
                <a:gd name="connsiteY6" fmla="*/ 98120 h 172469"/>
                <a:gd name="connsiteX7" fmla="*/ 315828 w 547503"/>
                <a:gd name="connsiteY7" fmla="*/ 102016 h 172469"/>
                <a:gd name="connsiteX0" fmla="*/ 315828 w 547503"/>
                <a:gd name="connsiteY0" fmla="*/ 103480 h 173933"/>
                <a:gd name="connsiteX1" fmla="*/ 142259 w 547503"/>
                <a:gd name="connsiteY1" fmla="*/ 152270 h 173933"/>
                <a:gd name="connsiteX2" fmla="*/ 1654 w 547503"/>
                <a:gd name="connsiteY2" fmla="*/ 112705 h 173933"/>
                <a:gd name="connsiteX3" fmla="*/ 216949 w 547503"/>
                <a:gd name="connsiteY3" fmla="*/ 5789 h 173933"/>
                <a:gd name="connsiteX4" fmla="*/ 515100 w 547503"/>
                <a:gd name="connsiteY4" fmla="*/ 25379 h 173933"/>
                <a:gd name="connsiteX5" fmla="*/ 535009 w 547503"/>
                <a:gd name="connsiteY5" fmla="*/ 57167 h 173933"/>
                <a:gd name="connsiteX6" fmla="*/ 486025 w 547503"/>
                <a:gd name="connsiteY6" fmla="*/ 99584 h 173933"/>
                <a:gd name="connsiteX7" fmla="*/ 315828 w 547503"/>
                <a:gd name="connsiteY7" fmla="*/ 103480 h 173933"/>
                <a:gd name="connsiteX0" fmla="*/ 315828 w 549300"/>
                <a:gd name="connsiteY0" fmla="*/ 103933 h 174386"/>
                <a:gd name="connsiteX1" fmla="*/ 142259 w 549300"/>
                <a:gd name="connsiteY1" fmla="*/ 152723 h 174386"/>
                <a:gd name="connsiteX2" fmla="*/ 1654 w 549300"/>
                <a:gd name="connsiteY2" fmla="*/ 113158 h 174386"/>
                <a:gd name="connsiteX3" fmla="*/ 216949 w 549300"/>
                <a:gd name="connsiteY3" fmla="*/ 6242 h 174386"/>
                <a:gd name="connsiteX4" fmla="*/ 518088 w 549300"/>
                <a:gd name="connsiteY4" fmla="*/ 23582 h 174386"/>
                <a:gd name="connsiteX5" fmla="*/ 535009 w 549300"/>
                <a:gd name="connsiteY5" fmla="*/ 57620 h 174386"/>
                <a:gd name="connsiteX6" fmla="*/ 486025 w 549300"/>
                <a:gd name="connsiteY6" fmla="*/ 100037 h 174386"/>
                <a:gd name="connsiteX7" fmla="*/ 315828 w 549300"/>
                <a:gd name="connsiteY7" fmla="*/ 103933 h 174386"/>
                <a:gd name="connsiteX0" fmla="*/ 315828 w 549300"/>
                <a:gd name="connsiteY0" fmla="*/ 104007 h 174460"/>
                <a:gd name="connsiteX1" fmla="*/ 142259 w 549300"/>
                <a:gd name="connsiteY1" fmla="*/ 152797 h 174460"/>
                <a:gd name="connsiteX2" fmla="*/ 1654 w 549300"/>
                <a:gd name="connsiteY2" fmla="*/ 113232 h 174460"/>
                <a:gd name="connsiteX3" fmla="*/ 216949 w 549300"/>
                <a:gd name="connsiteY3" fmla="*/ 6316 h 174460"/>
                <a:gd name="connsiteX4" fmla="*/ 518088 w 549300"/>
                <a:gd name="connsiteY4" fmla="*/ 23656 h 174460"/>
                <a:gd name="connsiteX5" fmla="*/ 535009 w 549300"/>
                <a:gd name="connsiteY5" fmla="*/ 57694 h 174460"/>
                <a:gd name="connsiteX6" fmla="*/ 486025 w 549300"/>
                <a:gd name="connsiteY6" fmla="*/ 100111 h 174460"/>
                <a:gd name="connsiteX7" fmla="*/ 315828 w 549300"/>
                <a:gd name="connsiteY7" fmla="*/ 104007 h 174460"/>
                <a:gd name="connsiteX0" fmla="*/ 315877 w 549349"/>
                <a:gd name="connsiteY0" fmla="*/ 104007 h 178841"/>
                <a:gd name="connsiteX1" fmla="*/ 142308 w 549349"/>
                <a:gd name="connsiteY1" fmla="*/ 152797 h 178841"/>
                <a:gd name="connsiteX2" fmla="*/ 1703 w 549349"/>
                <a:gd name="connsiteY2" fmla="*/ 113232 h 178841"/>
                <a:gd name="connsiteX3" fmla="*/ 216998 w 549349"/>
                <a:gd name="connsiteY3" fmla="*/ 6316 h 178841"/>
                <a:gd name="connsiteX4" fmla="*/ 518137 w 549349"/>
                <a:gd name="connsiteY4" fmla="*/ 23656 h 178841"/>
                <a:gd name="connsiteX5" fmla="*/ 535058 w 549349"/>
                <a:gd name="connsiteY5" fmla="*/ 57694 h 178841"/>
                <a:gd name="connsiteX6" fmla="*/ 486074 w 549349"/>
                <a:gd name="connsiteY6" fmla="*/ 100111 h 178841"/>
                <a:gd name="connsiteX7" fmla="*/ 315877 w 549349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5877 w 555645"/>
                <a:gd name="connsiteY0" fmla="*/ 104007 h 178841"/>
                <a:gd name="connsiteX1" fmla="*/ 142308 w 555645"/>
                <a:gd name="connsiteY1" fmla="*/ 152797 h 178841"/>
                <a:gd name="connsiteX2" fmla="*/ 1703 w 555645"/>
                <a:gd name="connsiteY2" fmla="*/ 113232 h 178841"/>
                <a:gd name="connsiteX3" fmla="*/ 216998 w 555645"/>
                <a:gd name="connsiteY3" fmla="*/ 6316 h 178841"/>
                <a:gd name="connsiteX4" fmla="*/ 518137 w 555645"/>
                <a:gd name="connsiteY4" fmla="*/ 23656 h 178841"/>
                <a:gd name="connsiteX5" fmla="*/ 535058 w 555645"/>
                <a:gd name="connsiteY5" fmla="*/ 57694 h 178841"/>
                <a:gd name="connsiteX6" fmla="*/ 486074 w 555645"/>
                <a:gd name="connsiteY6" fmla="*/ 100111 h 178841"/>
                <a:gd name="connsiteX7" fmla="*/ 315877 w 555645"/>
                <a:gd name="connsiteY7" fmla="*/ 104007 h 178841"/>
                <a:gd name="connsiteX0" fmla="*/ 316101 w 555869"/>
                <a:gd name="connsiteY0" fmla="*/ 104007 h 181935"/>
                <a:gd name="connsiteX1" fmla="*/ 137552 w 555869"/>
                <a:gd name="connsiteY1" fmla="*/ 156548 h 181935"/>
                <a:gd name="connsiteX2" fmla="*/ 1927 w 555869"/>
                <a:gd name="connsiteY2" fmla="*/ 113232 h 181935"/>
                <a:gd name="connsiteX3" fmla="*/ 217222 w 555869"/>
                <a:gd name="connsiteY3" fmla="*/ 6316 h 181935"/>
                <a:gd name="connsiteX4" fmla="*/ 518361 w 555869"/>
                <a:gd name="connsiteY4" fmla="*/ 23656 h 181935"/>
                <a:gd name="connsiteX5" fmla="*/ 535282 w 555869"/>
                <a:gd name="connsiteY5" fmla="*/ 57694 h 181935"/>
                <a:gd name="connsiteX6" fmla="*/ 486298 w 555869"/>
                <a:gd name="connsiteY6" fmla="*/ 100111 h 181935"/>
                <a:gd name="connsiteX7" fmla="*/ 316101 w 555869"/>
                <a:gd name="connsiteY7" fmla="*/ 104007 h 181935"/>
                <a:gd name="connsiteX0" fmla="*/ 492927 w 732695"/>
                <a:gd name="connsiteY0" fmla="*/ 104007 h 287065"/>
                <a:gd name="connsiteX1" fmla="*/ 314378 w 732695"/>
                <a:gd name="connsiteY1" fmla="*/ 156548 h 287065"/>
                <a:gd name="connsiteX2" fmla="*/ 2122 w 732695"/>
                <a:gd name="connsiteY2" fmla="*/ 286775 h 287065"/>
                <a:gd name="connsiteX3" fmla="*/ 178753 w 732695"/>
                <a:gd name="connsiteY3" fmla="*/ 113232 h 287065"/>
                <a:gd name="connsiteX4" fmla="*/ 394048 w 732695"/>
                <a:gd name="connsiteY4" fmla="*/ 6316 h 287065"/>
                <a:gd name="connsiteX5" fmla="*/ 695187 w 732695"/>
                <a:gd name="connsiteY5" fmla="*/ 23656 h 287065"/>
                <a:gd name="connsiteX6" fmla="*/ 712108 w 732695"/>
                <a:gd name="connsiteY6" fmla="*/ 57694 h 287065"/>
                <a:gd name="connsiteX7" fmla="*/ 663124 w 732695"/>
                <a:gd name="connsiteY7" fmla="*/ 100111 h 287065"/>
                <a:gd name="connsiteX8" fmla="*/ 492927 w 732695"/>
                <a:gd name="connsiteY8" fmla="*/ 104007 h 287065"/>
                <a:gd name="connsiteX0" fmla="*/ 493084 w 732852"/>
                <a:gd name="connsiteY0" fmla="*/ 104007 h 322112"/>
                <a:gd name="connsiteX1" fmla="*/ 314535 w 732852"/>
                <a:gd name="connsiteY1" fmla="*/ 156548 h 322112"/>
                <a:gd name="connsiteX2" fmla="*/ 2120 w 732852"/>
                <a:gd name="connsiteY2" fmla="*/ 321882 h 322112"/>
                <a:gd name="connsiteX3" fmla="*/ 178910 w 732852"/>
                <a:gd name="connsiteY3" fmla="*/ 113232 h 322112"/>
                <a:gd name="connsiteX4" fmla="*/ 394205 w 732852"/>
                <a:gd name="connsiteY4" fmla="*/ 6316 h 322112"/>
                <a:gd name="connsiteX5" fmla="*/ 695344 w 732852"/>
                <a:gd name="connsiteY5" fmla="*/ 23656 h 322112"/>
                <a:gd name="connsiteX6" fmla="*/ 712265 w 732852"/>
                <a:gd name="connsiteY6" fmla="*/ 57694 h 322112"/>
                <a:gd name="connsiteX7" fmla="*/ 663281 w 732852"/>
                <a:gd name="connsiteY7" fmla="*/ 100111 h 322112"/>
                <a:gd name="connsiteX8" fmla="*/ 493084 w 732852"/>
                <a:gd name="connsiteY8" fmla="*/ 104007 h 322112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7744 w 748476"/>
                <a:gd name="connsiteY2" fmla="*/ 321882 h 324134"/>
                <a:gd name="connsiteX3" fmla="*/ 51378 w 748476"/>
                <a:gd name="connsiteY3" fmla="*/ 243149 h 324134"/>
                <a:gd name="connsiteX4" fmla="*/ 194534 w 748476"/>
                <a:gd name="connsiteY4" fmla="*/ 113232 h 324134"/>
                <a:gd name="connsiteX5" fmla="*/ 409829 w 748476"/>
                <a:gd name="connsiteY5" fmla="*/ 6316 h 324134"/>
                <a:gd name="connsiteX6" fmla="*/ 710968 w 748476"/>
                <a:gd name="connsiteY6" fmla="*/ 23656 h 324134"/>
                <a:gd name="connsiteX7" fmla="*/ 727889 w 748476"/>
                <a:gd name="connsiteY7" fmla="*/ 57694 h 324134"/>
                <a:gd name="connsiteX8" fmla="*/ 678905 w 748476"/>
                <a:gd name="connsiteY8" fmla="*/ 100111 h 324134"/>
                <a:gd name="connsiteX9" fmla="*/ 508708 w 748476"/>
                <a:gd name="connsiteY9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58462 w 748476"/>
                <a:gd name="connsiteY2" fmla="*/ 267452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08708 w 748476"/>
                <a:gd name="connsiteY0" fmla="*/ 104007 h 324134"/>
                <a:gd name="connsiteX1" fmla="*/ 330159 w 748476"/>
                <a:gd name="connsiteY1" fmla="*/ 156548 h 324134"/>
                <a:gd name="connsiteX2" fmla="*/ 166065 w 748476"/>
                <a:gd name="connsiteY2" fmla="*/ 272774 h 324134"/>
                <a:gd name="connsiteX3" fmla="*/ 17744 w 748476"/>
                <a:gd name="connsiteY3" fmla="*/ 321882 h 324134"/>
                <a:gd name="connsiteX4" fmla="*/ 51378 w 748476"/>
                <a:gd name="connsiteY4" fmla="*/ 243149 h 324134"/>
                <a:gd name="connsiteX5" fmla="*/ 194534 w 748476"/>
                <a:gd name="connsiteY5" fmla="*/ 113232 h 324134"/>
                <a:gd name="connsiteX6" fmla="*/ 409829 w 748476"/>
                <a:gd name="connsiteY6" fmla="*/ 6316 h 324134"/>
                <a:gd name="connsiteX7" fmla="*/ 710968 w 748476"/>
                <a:gd name="connsiteY7" fmla="*/ 23656 h 324134"/>
                <a:gd name="connsiteX8" fmla="*/ 727889 w 748476"/>
                <a:gd name="connsiteY8" fmla="*/ 57694 h 324134"/>
                <a:gd name="connsiteX9" fmla="*/ 678905 w 748476"/>
                <a:gd name="connsiteY9" fmla="*/ 100111 h 324134"/>
                <a:gd name="connsiteX10" fmla="*/ 508708 w 748476"/>
                <a:gd name="connsiteY10" fmla="*/ 104007 h 324134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83852"/>
                <a:gd name="connsiteX1" fmla="*/ 402168 w 820485"/>
                <a:gd name="connsiteY1" fmla="*/ 156548 h 383852"/>
                <a:gd name="connsiteX2" fmla="*/ 238074 w 820485"/>
                <a:gd name="connsiteY2" fmla="*/ 272774 h 383852"/>
                <a:gd name="connsiteX3" fmla="*/ 9079 w 820485"/>
                <a:gd name="connsiteY3" fmla="*/ 382644 h 383852"/>
                <a:gd name="connsiteX4" fmla="*/ 123387 w 820485"/>
                <a:gd name="connsiteY4" fmla="*/ 243149 h 383852"/>
                <a:gd name="connsiteX5" fmla="*/ 266543 w 820485"/>
                <a:gd name="connsiteY5" fmla="*/ 113232 h 383852"/>
                <a:gd name="connsiteX6" fmla="*/ 481838 w 820485"/>
                <a:gd name="connsiteY6" fmla="*/ 6316 h 383852"/>
                <a:gd name="connsiteX7" fmla="*/ 782977 w 820485"/>
                <a:gd name="connsiteY7" fmla="*/ 23656 h 383852"/>
                <a:gd name="connsiteX8" fmla="*/ 799898 w 820485"/>
                <a:gd name="connsiteY8" fmla="*/ 57694 h 383852"/>
                <a:gd name="connsiteX9" fmla="*/ 750914 w 820485"/>
                <a:gd name="connsiteY9" fmla="*/ 100111 h 383852"/>
                <a:gd name="connsiteX10" fmla="*/ 580717 w 820485"/>
                <a:gd name="connsiteY10" fmla="*/ 104007 h 383852"/>
                <a:gd name="connsiteX0" fmla="*/ 580717 w 820485"/>
                <a:gd name="connsiteY0" fmla="*/ 104007 h 398455"/>
                <a:gd name="connsiteX1" fmla="*/ 402168 w 820485"/>
                <a:gd name="connsiteY1" fmla="*/ 156548 h 398455"/>
                <a:gd name="connsiteX2" fmla="*/ 238074 w 820485"/>
                <a:gd name="connsiteY2" fmla="*/ 272774 h 398455"/>
                <a:gd name="connsiteX3" fmla="*/ 145981 w 820485"/>
                <a:gd name="connsiteY3" fmla="*/ 386329 h 398455"/>
                <a:gd name="connsiteX4" fmla="*/ 9079 w 820485"/>
                <a:gd name="connsiteY4" fmla="*/ 382644 h 398455"/>
                <a:gd name="connsiteX5" fmla="*/ 123387 w 820485"/>
                <a:gd name="connsiteY5" fmla="*/ 243149 h 398455"/>
                <a:gd name="connsiteX6" fmla="*/ 266543 w 820485"/>
                <a:gd name="connsiteY6" fmla="*/ 113232 h 398455"/>
                <a:gd name="connsiteX7" fmla="*/ 481838 w 820485"/>
                <a:gd name="connsiteY7" fmla="*/ 6316 h 398455"/>
                <a:gd name="connsiteX8" fmla="*/ 782977 w 820485"/>
                <a:gd name="connsiteY8" fmla="*/ 23656 h 398455"/>
                <a:gd name="connsiteX9" fmla="*/ 799898 w 820485"/>
                <a:gd name="connsiteY9" fmla="*/ 57694 h 398455"/>
                <a:gd name="connsiteX10" fmla="*/ 750914 w 820485"/>
                <a:gd name="connsiteY10" fmla="*/ 100111 h 398455"/>
                <a:gd name="connsiteX11" fmla="*/ 580717 w 820485"/>
                <a:gd name="connsiteY11" fmla="*/ 104007 h 398455"/>
                <a:gd name="connsiteX0" fmla="*/ 683952 w 923720"/>
                <a:gd name="connsiteY0" fmla="*/ 104007 h 503806"/>
                <a:gd name="connsiteX1" fmla="*/ 505403 w 923720"/>
                <a:gd name="connsiteY1" fmla="*/ 156548 h 503806"/>
                <a:gd name="connsiteX2" fmla="*/ 341309 w 923720"/>
                <a:gd name="connsiteY2" fmla="*/ 272774 h 503806"/>
                <a:gd name="connsiteX3" fmla="*/ 249216 w 923720"/>
                <a:gd name="connsiteY3" fmla="*/ 386329 h 503806"/>
                <a:gd name="connsiteX4" fmla="*/ 5463 w 923720"/>
                <a:gd name="connsiteY4" fmla="*/ 501790 h 503806"/>
                <a:gd name="connsiteX5" fmla="*/ 226622 w 923720"/>
                <a:gd name="connsiteY5" fmla="*/ 243149 h 503806"/>
                <a:gd name="connsiteX6" fmla="*/ 369778 w 923720"/>
                <a:gd name="connsiteY6" fmla="*/ 113232 h 503806"/>
                <a:gd name="connsiteX7" fmla="*/ 585073 w 923720"/>
                <a:gd name="connsiteY7" fmla="*/ 6316 h 503806"/>
                <a:gd name="connsiteX8" fmla="*/ 886212 w 923720"/>
                <a:gd name="connsiteY8" fmla="*/ 23656 h 503806"/>
                <a:gd name="connsiteX9" fmla="*/ 903133 w 923720"/>
                <a:gd name="connsiteY9" fmla="*/ 57694 h 503806"/>
                <a:gd name="connsiteX10" fmla="*/ 854149 w 923720"/>
                <a:gd name="connsiteY10" fmla="*/ 100111 h 503806"/>
                <a:gd name="connsiteX11" fmla="*/ 683952 w 923720"/>
                <a:gd name="connsiteY11" fmla="*/ 104007 h 503806"/>
                <a:gd name="connsiteX0" fmla="*/ 683952 w 923720"/>
                <a:gd name="connsiteY0" fmla="*/ 104007 h 516921"/>
                <a:gd name="connsiteX1" fmla="*/ 505403 w 923720"/>
                <a:gd name="connsiteY1" fmla="*/ 156548 h 516921"/>
                <a:gd name="connsiteX2" fmla="*/ 341309 w 923720"/>
                <a:gd name="connsiteY2" fmla="*/ 272774 h 516921"/>
                <a:gd name="connsiteX3" fmla="*/ 249216 w 923720"/>
                <a:gd name="connsiteY3" fmla="*/ 386329 h 516921"/>
                <a:gd name="connsiteX4" fmla="*/ 145962 w 923720"/>
                <a:gd name="connsiteY4" fmla="*/ 484353 h 516921"/>
                <a:gd name="connsiteX5" fmla="*/ 5463 w 923720"/>
                <a:gd name="connsiteY5" fmla="*/ 501790 h 516921"/>
                <a:gd name="connsiteX6" fmla="*/ 226622 w 923720"/>
                <a:gd name="connsiteY6" fmla="*/ 243149 h 516921"/>
                <a:gd name="connsiteX7" fmla="*/ 369778 w 923720"/>
                <a:gd name="connsiteY7" fmla="*/ 113232 h 516921"/>
                <a:gd name="connsiteX8" fmla="*/ 585073 w 923720"/>
                <a:gd name="connsiteY8" fmla="*/ 6316 h 516921"/>
                <a:gd name="connsiteX9" fmla="*/ 886212 w 923720"/>
                <a:gd name="connsiteY9" fmla="*/ 23656 h 516921"/>
                <a:gd name="connsiteX10" fmla="*/ 903133 w 923720"/>
                <a:gd name="connsiteY10" fmla="*/ 57694 h 516921"/>
                <a:gd name="connsiteX11" fmla="*/ 854149 w 923720"/>
                <a:gd name="connsiteY11" fmla="*/ 100111 h 516921"/>
                <a:gd name="connsiteX12" fmla="*/ 683952 w 923720"/>
                <a:gd name="connsiteY12" fmla="*/ 104007 h 516921"/>
                <a:gd name="connsiteX0" fmla="*/ 952203 w 1191971"/>
                <a:gd name="connsiteY0" fmla="*/ 104007 h 742093"/>
                <a:gd name="connsiteX1" fmla="*/ 773654 w 1191971"/>
                <a:gd name="connsiteY1" fmla="*/ 156548 h 742093"/>
                <a:gd name="connsiteX2" fmla="*/ 609560 w 1191971"/>
                <a:gd name="connsiteY2" fmla="*/ 272774 h 742093"/>
                <a:gd name="connsiteX3" fmla="*/ 517467 w 1191971"/>
                <a:gd name="connsiteY3" fmla="*/ 386329 h 742093"/>
                <a:gd name="connsiteX4" fmla="*/ 414213 w 1191971"/>
                <a:gd name="connsiteY4" fmla="*/ 484353 h 742093"/>
                <a:gd name="connsiteX5" fmla="*/ 2710 w 1191971"/>
                <a:gd name="connsiteY5" fmla="*/ 739048 h 742093"/>
                <a:gd name="connsiteX6" fmla="*/ 494873 w 1191971"/>
                <a:gd name="connsiteY6" fmla="*/ 243149 h 742093"/>
                <a:gd name="connsiteX7" fmla="*/ 638029 w 1191971"/>
                <a:gd name="connsiteY7" fmla="*/ 113232 h 742093"/>
                <a:gd name="connsiteX8" fmla="*/ 853324 w 1191971"/>
                <a:gd name="connsiteY8" fmla="*/ 6316 h 742093"/>
                <a:gd name="connsiteX9" fmla="*/ 1154463 w 1191971"/>
                <a:gd name="connsiteY9" fmla="*/ 23656 h 742093"/>
                <a:gd name="connsiteX10" fmla="*/ 1171384 w 1191971"/>
                <a:gd name="connsiteY10" fmla="*/ 57694 h 742093"/>
                <a:gd name="connsiteX11" fmla="*/ 1122400 w 1191971"/>
                <a:gd name="connsiteY11" fmla="*/ 100111 h 742093"/>
                <a:gd name="connsiteX12" fmla="*/ 952203 w 1191971"/>
                <a:gd name="connsiteY12" fmla="*/ 104007 h 742093"/>
                <a:gd name="connsiteX0" fmla="*/ 955527 w 1195295"/>
                <a:gd name="connsiteY0" fmla="*/ 104007 h 755071"/>
                <a:gd name="connsiteX1" fmla="*/ 776978 w 1195295"/>
                <a:gd name="connsiteY1" fmla="*/ 156548 h 755071"/>
                <a:gd name="connsiteX2" fmla="*/ 612884 w 1195295"/>
                <a:gd name="connsiteY2" fmla="*/ 272774 h 755071"/>
                <a:gd name="connsiteX3" fmla="*/ 520791 w 1195295"/>
                <a:gd name="connsiteY3" fmla="*/ 386329 h 755071"/>
                <a:gd name="connsiteX4" fmla="*/ 417537 w 1195295"/>
                <a:gd name="connsiteY4" fmla="*/ 484353 h 755071"/>
                <a:gd name="connsiteX5" fmla="*/ 239827 w 1195295"/>
                <a:gd name="connsiteY5" fmla="*/ 631089 h 755071"/>
                <a:gd name="connsiteX6" fmla="*/ 6034 w 1195295"/>
                <a:gd name="connsiteY6" fmla="*/ 739048 h 755071"/>
                <a:gd name="connsiteX7" fmla="*/ 498197 w 1195295"/>
                <a:gd name="connsiteY7" fmla="*/ 243149 h 755071"/>
                <a:gd name="connsiteX8" fmla="*/ 641353 w 1195295"/>
                <a:gd name="connsiteY8" fmla="*/ 113232 h 755071"/>
                <a:gd name="connsiteX9" fmla="*/ 856648 w 1195295"/>
                <a:gd name="connsiteY9" fmla="*/ 6316 h 755071"/>
                <a:gd name="connsiteX10" fmla="*/ 1157787 w 1195295"/>
                <a:gd name="connsiteY10" fmla="*/ 23656 h 755071"/>
                <a:gd name="connsiteX11" fmla="*/ 1174708 w 1195295"/>
                <a:gd name="connsiteY11" fmla="*/ 57694 h 755071"/>
                <a:gd name="connsiteX12" fmla="*/ 1125724 w 1195295"/>
                <a:gd name="connsiteY12" fmla="*/ 100111 h 755071"/>
                <a:gd name="connsiteX13" fmla="*/ 955527 w 1195295"/>
                <a:gd name="connsiteY13" fmla="*/ 104007 h 755071"/>
                <a:gd name="connsiteX0" fmla="*/ 1026665 w 1266433"/>
                <a:gd name="connsiteY0" fmla="*/ 104007 h 800626"/>
                <a:gd name="connsiteX1" fmla="*/ 848116 w 1266433"/>
                <a:gd name="connsiteY1" fmla="*/ 156548 h 800626"/>
                <a:gd name="connsiteX2" fmla="*/ 684022 w 1266433"/>
                <a:gd name="connsiteY2" fmla="*/ 272774 h 800626"/>
                <a:gd name="connsiteX3" fmla="*/ 591929 w 1266433"/>
                <a:gd name="connsiteY3" fmla="*/ 386329 h 800626"/>
                <a:gd name="connsiteX4" fmla="*/ 488675 w 1266433"/>
                <a:gd name="connsiteY4" fmla="*/ 484353 h 800626"/>
                <a:gd name="connsiteX5" fmla="*/ 310965 w 1266433"/>
                <a:gd name="connsiteY5" fmla="*/ 631089 h 800626"/>
                <a:gd name="connsiteX6" fmla="*/ 4648 w 1266433"/>
                <a:gd name="connsiteY6" fmla="*/ 788147 h 800626"/>
                <a:gd name="connsiteX7" fmla="*/ 569335 w 1266433"/>
                <a:gd name="connsiteY7" fmla="*/ 243149 h 800626"/>
                <a:gd name="connsiteX8" fmla="*/ 712491 w 1266433"/>
                <a:gd name="connsiteY8" fmla="*/ 113232 h 800626"/>
                <a:gd name="connsiteX9" fmla="*/ 927786 w 1266433"/>
                <a:gd name="connsiteY9" fmla="*/ 6316 h 800626"/>
                <a:gd name="connsiteX10" fmla="*/ 1228925 w 1266433"/>
                <a:gd name="connsiteY10" fmla="*/ 23656 h 800626"/>
                <a:gd name="connsiteX11" fmla="*/ 1245846 w 1266433"/>
                <a:gd name="connsiteY11" fmla="*/ 57694 h 800626"/>
                <a:gd name="connsiteX12" fmla="*/ 1196862 w 1266433"/>
                <a:gd name="connsiteY12" fmla="*/ 100111 h 800626"/>
                <a:gd name="connsiteX13" fmla="*/ 1026665 w 1266433"/>
                <a:gd name="connsiteY13" fmla="*/ 104007 h 800626"/>
                <a:gd name="connsiteX0" fmla="*/ 1099907 w 1339675"/>
                <a:gd name="connsiteY0" fmla="*/ 104007 h 866377"/>
                <a:gd name="connsiteX1" fmla="*/ 921358 w 1339675"/>
                <a:gd name="connsiteY1" fmla="*/ 156548 h 866377"/>
                <a:gd name="connsiteX2" fmla="*/ 757264 w 1339675"/>
                <a:gd name="connsiteY2" fmla="*/ 272774 h 866377"/>
                <a:gd name="connsiteX3" fmla="*/ 665171 w 1339675"/>
                <a:gd name="connsiteY3" fmla="*/ 386329 h 866377"/>
                <a:gd name="connsiteX4" fmla="*/ 561917 w 1339675"/>
                <a:gd name="connsiteY4" fmla="*/ 484353 h 866377"/>
                <a:gd name="connsiteX5" fmla="*/ 384207 w 1339675"/>
                <a:gd name="connsiteY5" fmla="*/ 631089 h 866377"/>
                <a:gd name="connsiteX6" fmla="*/ 3762 w 1339675"/>
                <a:gd name="connsiteY6" fmla="*/ 856868 h 866377"/>
                <a:gd name="connsiteX7" fmla="*/ 642577 w 1339675"/>
                <a:gd name="connsiteY7" fmla="*/ 243149 h 866377"/>
                <a:gd name="connsiteX8" fmla="*/ 785733 w 1339675"/>
                <a:gd name="connsiteY8" fmla="*/ 113232 h 866377"/>
                <a:gd name="connsiteX9" fmla="*/ 1001028 w 1339675"/>
                <a:gd name="connsiteY9" fmla="*/ 6316 h 866377"/>
                <a:gd name="connsiteX10" fmla="*/ 1302167 w 1339675"/>
                <a:gd name="connsiteY10" fmla="*/ 23656 h 866377"/>
                <a:gd name="connsiteX11" fmla="*/ 1319088 w 1339675"/>
                <a:gd name="connsiteY11" fmla="*/ 57694 h 866377"/>
                <a:gd name="connsiteX12" fmla="*/ 1270104 w 1339675"/>
                <a:gd name="connsiteY12" fmla="*/ 100111 h 866377"/>
                <a:gd name="connsiteX13" fmla="*/ 1099907 w 1339675"/>
                <a:gd name="connsiteY13" fmla="*/ 104007 h 866377"/>
                <a:gd name="connsiteX0" fmla="*/ 1117447 w 1357215"/>
                <a:gd name="connsiteY0" fmla="*/ 104007 h 892439"/>
                <a:gd name="connsiteX1" fmla="*/ 938898 w 1357215"/>
                <a:gd name="connsiteY1" fmla="*/ 156548 h 892439"/>
                <a:gd name="connsiteX2" fmla="*/ 774804 w 1357215"/>
                <a:gd name="connsiteY2" fmla="*/ 272774 h 892439"/>
                <a:gd name="connsiteX3" fmla="*/ 682711 w 1357215"/>
                <a:gd name="connsiteY3" fmla="*/ 386329 h 892439"/>
                <a:gd name="connsiteX4" fmla="*/ 579457 w 1357215"/>
                <a:gd name="connsiteY4" fmla="*/ 484353 h 892439"/>
                <a:gd name="connsiteX5" fmla="*/ 401747 w 1357215"/>
                <a:gd name="connsiteY5" fmla="*/ 631089 h 892439"/>
                <a:gd name="connsiteX6" fmla="*/ 176537 w 1357215"/>
                <a:gd name="connsiteY6" fmla="*/ 804395 h 892439"/>
                <a:gd name="connsiteX7" fmla="*/ 21302 w 1357215"/>
                <a:gd name="connsiteY7" fmla="*/ 856868 h 892439"/>
                <a:gd name="connsiteX8" fmla="*/ 660117 w 1357215"/>
                <a:gd name="connsiteY8" fmla="*/ 243149 h 892439"/>
                <a:gd name="connsiteX9" fmla="*/ 803273 w 1357215"/>
                <a:gd name="connsiteY9" fmla="*/ 113232 h 892439"/>
                <a:gd name="connsiteX10" fmla="*/ 1018568 w 1357215"/>
                <a:gd name="connsiteY10" fmla="*/ 6316 h 892439"/>
                <a:gd name="connsiteX11" fmla="*/ 1319707 w 1357215"/>
                <a:gd name="connsiteY11" fmla="*/ 23656 h 892439"/>
                <a:gd name="connsiteX12" fmla="*/ 1336628 w 1357215"/>
                <a:gd name="connsiteY12" fmla="*/ 57694 h 892439"/>
                <a:gd name="connsiteX13" fmla="*/ 1287644 w 1357215"/>
                <a:gd name="connsiteY13" fmla="*/ 100111 h 892439"/>
                <a:gd name="connsiteX14" fmla="*/ 1117447 w 1357215"/>
                <a:gd name="connsiteY14" fmla="*/ 104007 h 892439"/>
                <a:gd name="connsiteX0" fmla="*/ 1137914 w 1377682"/>
                <a:gd name="connsiteY0" fmla="*/ 104007 h 913921"/>
                <a:gd name="connsiteX1" fmla="*/ 959365 w 1377682"/>
                <a:gd name="connsiteY1" fmla="*/ 156548 h 913921"/>
                <a:gd name="connsiteX2" fmla="*/ 795271 w 1377682"/>
                <a:gd name="connsiteY2" fmla="*/ 272774 h 913921"/>
                <a:gd name="connsiteX3" fmla="*/ 703178 w 1377682"/>
                <a:gd name="connsiteY3" fmla="*/ 386329 h 913921"/>
                <a:gd name="connsiteX4" fmla="*/ 599924 w 1377682"/>
                <a:gd name="connsiteY4" fmla="*/ 484353 h 913921"/>
                <a:gd name="connsiteX5" fmla="*/ 422214 w 1377682"/>
                <a:gd name="connsiteY5" fmla="*/ 631089 h 913921"/>
                <a:gd name="connsiteX6" fmla="*/ 197004 w 1377682"/>
                <a:gd name="connsiteY6" fmla="*/ 804395 h 913921"/>
                <a:gd name="connsiteX7" fmla="*/ 82771 w 1377682"/>
                <a:gd name="connsiteY7" fmla="*/ 881226 h 913921"/>
                <a:gd name="connsiteX8" fmla="*/ 41769 w 1377682"/>
                <a:gd name="connsiteY8" fmla="*/ 856868 h 913921"/>
                <a:gd name="connsiteX9" fmla="*/ 680584 w 1377682"/>
                <a:gd name="connsiteY9" fmla="*/ 243149 h 913921"/>
                <a:gd name="connsiteX10" fmla="*/ 823740 w 1377682"/>
                <a:gd name="connsiteY10" fmla="*/ 113232 h 913921"/>
                <a:gd name="connsiteX11" fmla="*/ 1039035 w 1377682"/>
                <a:gd name="connsiteY11" fmla="*/ 6316 h 913921"/>
                <a:gd name="connsiteX12" fmla="*/ 1340174 w 1377682"/>
                <a:gd name="connsiteY12" fmla="*/ 23656 h 913921"/>
                <a:gd name="connsiteX13" fmla="*/ 1357095 w 1377682"/>
                <a:gd name="connsiteY13" fmla="*/ 57694 h 913921"/>
                <a:gd name="connsiteX14" fmla="*/ 1308111 w 1377682"/>
                <a:gd name="connsiteY14" fmla="*/ 100111 h 913921"/>
                <a:gd name="connsiteX15" fmla="*/ 1137914 w 1377682"/>
                <a:gd name="connsiteY15" fmla="*/ 104007 h 913921"/>
                <a:gd name="connsiteX0" fmla="*/ 1152040 w 1391808"/>
                <a:gd name="connsiteY0" fmla="*/ 104007 h 913500"/>
                <a:gd name="connsiteX1" fmla="*/ 973491 w 1391808"/>
                <a:gd name="connsiteY1" fmla="*/ 156548 h 913500"/>
                <a:gd name="connsiteX2" fmla="*/ 809397 w 1391808"/>
                <a:gd name="connsiteY2" fmla="*/ 272774 h 913500"/>
                <a:gd name="connsiteX3" fmla="*/ 717304 w 1391808"/>
                <a:gd name="connsiteY3" fmla="*/ 386329 h 913500"/>
                <a:gd name="connsiteX4" fmla="*/ 614050 w 1391808"/>
                <a:gd name="connsiteY4" fmla="*/ 484353 h 913500"/>
                <a:gd name="connsiteX5" fmla="*/ 436340 w 1391808"/>
                <a:gd name="connsiteY5" fmla="*/ 631089 h 913500"/>
                <a:gd name="connsiteX6" fmla="*/ 211130 w 1391808"/>
                <a:gd name="connsiteY6" fmla="*/ 804395 h 913500"/>
                <a:gd name="connsiteX7" fmla="*/ 96897 w 1391808"/>
                <a:gd name="connsiteY7" fmla="*/ 881226 h 913500"/>
                <a:gd name="connsiteX8" fmla="*/ 43335 w 1391808"/>
                <a:gd name="connsiteY8" fmla="*/ 884740 h 913500"/>
                <a:gd name="connsiteX9" fmla="*/ 55895 w 1391808"/>
                <a:gd name="connsiteY9" fmla="*/ 856868 h 913500"/>
                <a:gd name="connsiteX10" fmla="*/ 694710 w 1391808"/>
                <a:gd name="connsiteY10" fmla="*/ 243149 h 913500"/>
                <a:gd name="connsiteX11" fmla="*/ 837866 w 1391808"/>
                <a:gd name="connsiteY11" fmla="*/ 113232 h 913500"/>
                <a:gd name="connsiteX12" fmla="*/ 1053161 w 1391808"/>
                <a:gd name="connsiteY12" fmla="*/ 6316 h 913500"/>
                <a:gd name="connsiteX13" fmla="*/ 1354300 w 1391808"/>
                <a:gd name="connsiteY13" fmla="*/ 23656 h 913500"/>
                <a:gd name="connsiteX14" fmla="*/ 1371221 w 1391808"/>
                <a:gd name="connsiteY14" fmla="*/ 57694 h 913500"/>
                <a:gd name="connsiteX15" fmla="*/ 1322237 w 1391808"/>
                <a:gd name="connsiteY15" fmla="*/ 100111 h 913500"/>
                <a:gd name="connsiteX16" fmla="*/ 1152040 w 1391808"/>
                <a:gd name="connsiteY16" fmla="*/ 104007 h 913500"/>
                <a:gd name="connsiteX0" fmla="*/ 1136136 w 1375904"/>
                <a:gd name="connsiteY0" fmla="*/ 104007 h 913929"/>
                <a:gd name="connsiteX1" fmla="*/ 957587 w 1375904"/>
                <a:gd name="connsiteY1" fmla="*/ 156548 h 913929"/>
                <a:gd name="connsiteX2" fmla="*/ 793493 w 1375904"/>
                <a:gd name="connsiteY2" fmla="*/ 272774 h 913929"/>
                <a:gd name="connsiteX3" fmla="*/ 701400 w 1375904"/>
                <a:gd name="connsiteY3" fmla="*/ 386329 h 913929"/>
                <a:gd name="connsiteX4" fmla="*/ 598146 w 1375904"/>
                <a:gd name="connsiteY4" fmla="*/ 484353 h 913929"/>
                <a:gd name="connsiteX5" fmla="*/ 420436 w 1375904"/>
                <a:gd name="connsiteY5" fmla="*/ 631089 h 913929"/>
                <a:gd name="connsiteX6" fmla="*/ 195226 w 1375904"/>
                <a:gd name="connsiteY6" fmla="*/ 804395 h 913929"/>
                <a:gd name="connsiteX7" fmla="*/ 80993 w 1375904"/>
                <a:gd name="connsiteY7" fmla="*/ 881226 h 913929"/>
                <a:gd name="connsiteX8" fmla="*/ 39991 w 1375904"/>
                <a:gd name="connsiteY8" fmla="*/ 856868 h 913929"/>
                <a:gd name="connsiteX9" fmla="*/ 678806 w 1375904"/>
                <a:gd name="connsiteY9" fmla="*/ 243149 h 913929"/>
                <a:gd name="connsiteX10" fmla="*/ 821962 w 1375904"/>
                <a:gd name="connsiteY10" fmla="*/ 113232 h 913929"/>
                <a:gd name="connsiteX11" fmla="*/ 1037257 w 1375904"/>
                <a:gd name="connsiteY11" fmla="*/ 6316 h 913929"/>
                <a:gd name="connsiteX12" fmla="*/ 1338396 w 1375904"/>
                <a:gd name="connsiteY12" fmla="*/ 23656 h 913929"/>
                <a:gd name="connsiteX13" fmla="*/ 1355317 w 1375904"/>
                <a:gd name="connsiteY13" fmla="*/ 57694 h 913929"/>
                <a:gd name="connsiteX14" fmla="*/ 1306333 w 1375904"/>
                <a:gd name="connsiteY14" fmla="*/ 100111 h 913929"/>
                <a:gd name="connsiteX15" fmla="*/ 1136136 w 1375904"/>
                <a:gd name="connsiteY15" fmla="*/ 104007 h 913929"/>
                <a:gd name="connsiteX0" fmla="*/ 1143944 w 1383712"/>
                <a:gd name="connsiteY0" fmla="*/ 104007 h 923292"/>
                <a:gd name="connsiteX1" fmla="*/ 965395 w 1383712"/>
                <a:gd name="connsiteY1" fmla="*/ 156548 h 923292"/>
                <a:gd name="connsiteX2" fmla="*/ 801301 w 1383712"/>
                <a:gd name="connsiteY2" fmla="*/ 272774 h 923292"/>
                <a:gd name="connsiteX3" fmla="*/ 709208 w 1383712"/>
                <a:gd name="connsiteY3" fmla="*/ 386329 h 923292"/>
                <a:gd name="connsiteX4" fmla="*/ 605954 w 1383712"/>
                <a:gd name="connsiteY4" fmla="*/ 484353 h 923292"/>
                <a:gd name="connsiteX5" fmla="*/ 428244 w 1383712"/>
                <a:gd name="connsiteY5" fmla="*/ 631089 h 923292"/>
                <a:gd name="connsiteX6" fmla="*/ 88801 w 1383712"/>
                <a:gd name="connsiteY6" fmla="*/ 881226 h 923292"/>
                <a:gd name="connsiteX7" fmla="*/ 47799 w 1383712"/>
                <a:gd name="connsiteY7" fmla="*/ 856868 h 923292"/>
                <a:gd name="connsiteX8" fmla="*/ 686614 w 1383712"/>
                <a:gd name="connsiteY8" fmla="*/ 243149 h 923292"/>
                <a:gd name="connsiteX9" fmla="*/ 829770 w 1383712"/>
                <a:gd name="connsiteY9" fmla="*/ 113232 h 923292"/>
                <a:gd name="connsiteX10" fmla="*/ 1045065 w 1383712"/>
                <a:gd name="connsiteY10" fmla="*/ 6316 h 923292"/>
                <a:gd name="connsiteX11" fmla="*/ 1346204 w 1383712"/>
                <a:gd name="connsiteY11" fmla="*/ 23656 h 923292"/>
                <a:gd name="connsiteX12" fmla="*/ 1363125 w 1383712"/>
                <a:gd name="connsiteY12" fmla="*/ 57694 h 923292"/>
                <a:gd name="connsiteX13" fmla="*/ 1314141 w 1383712"/>
                <a:gd name="connsiteY13" fmla="*/ 100111 h 923292"/>
                <a:gd name="connsiteX14" fmla="*/ 1143944 w 1383712"/>
                <a:gd name="connsiteY14" fmla="*/ 104007 h 923292"/>
                <a:gd name="connsiteX0" fmla="*/ 1059394 w 1299162"/>
                <a:gd name="connsiteY0" fmla="*/ 104007 h 891858"/>
                <a:gd name="connsiteX1" fmla="*/ 880845 w 1299162"/>
                <a:gd name="connsiteY1" fmla="*/ 156548 h 891858"/>
                <a:gd name="connsiteX2" fmla="*/ 716751 w 1299162"/>
                <a:gd name="connsiteY2" fmla="*/ 272774 h 891858"/>
                <a:gd name="connsiteX3" fmla="*/ 624658 w 1299162"/>
                <a:gd name="connsiteY3" fmla="*/ 386329 h 891858"/>
                <a:gd name="connsiteX4" fmla="*/ 521404 w 1299162"/>
                <a:gd name="connsiteY4" fmla="*/ 484353 h 891858"/>
                <a:gd name="connsiteX5" fmla="*/ 343694 w 1299162"/>
                <a:gd name="connsiteY5" fmla="*/ 631089 h 891858"/>
                <a:gd name="connsiteX6" fmla="*/ 4251 w 1299162"/>
                <a:gd name="connsiteY6" fmla="*/ 881226 h 891858"/>
                <a:gd name="connsiteX7" fmla="*/ 602064 w 1299162"/>
                <a:gd name="connsiteY7" fmla="*/ 243149 h 891858"/>
                <a:gd name="connsiteX8" fmla="*/ 745220 w 1299162"/>
                <a:gd name="connsiteY8" fmla="*/ 113232 h 891858"/>
                <a:gd name="connsiteX9" fmla="*/ 960515 w 1299162"/>
                <a:gd name="connsiteY9" fmla="*/ 6316 h 891858"/>
                <a:gd name="connsiteX10" fmla="*/ 1261654 w 1299162"/>
                <a:gd name="connsiteY10" fmla="*/ 23656 h 891858"/>
                <a:gd name="connsiteX11" fmla="*/ 1278575 w 1299162"/>
                <a:gd name="connsiteY11" fmla="*/ 57694 h 891858"/>
                <a:gd name="connsiteX12" fmla="*/ 1229591 w 1299162"/>
                <a:gd name="connsiteY12" fmla="*/ 100111 h 891858"/>
                <a:gd name="connsiteX13" fmla="*/ 1059394 w 1299162"/>
                <a:gd name="connsiteY13" fmla="*/ 104007 h 891858"/>
                <a:gd name="connsiteX0" fmla="*/ 715700 w 955468"/>
                <a:gd name="connsiteY0" fmla="*/ 104007 h 631089"/>
                <a:gd name="connsiteX1" fmla="*/ 537151 w 955468"/>
                <a:gd name="connsiteY1" fmla="*/ 156548 h 631089"/>
                <a:gd name="connsiteX2" fmla="*/ 373057 w 955468"/>
                <a:gd name="connsiteY2" fmla="*/ 272774 h 631089"/>
                <a:gd name="connsiteX3" fmla="*/ 280964 w 955468"/>
                <a:gd name="connsiteY3" fmla="*/ 386329 h 631089"/>
                <a:gd name="connsiteX4" fmla="*/ 177710 w 955468"/>
                <a:gd name="connsiteY4" fmla="*/ 484353 h 631089"/>
                <a:gd name="connsiteX5" fmla="*/ 0 w 955468"/>
                <a:gd name="connsiteY5" fmla="*/ 631089 h 631089"/>
                <a:gd name="connsiteX6" fmla="*/ 258370 w 955468"/>
                <a:gd name="connsiteY6" fmla="*/ 243149 h 631089"/>
                <a:gd name="connsiteX7" fmla="*/ 401526 w 955468"/>
                <a:gd name="connsiteY7" fmla="*/ 113232 h 631089"/>
                <a:gd name="connsiteX8" fmla="*/ 616821 w 955468"/>
                <a:gd name="connsiteY8" fmla="*/ 6316 h 631089"/>
                <a:gd name="connsiteX9" fmla="*/ 917960 w 955468"/>
                <a:gd name="connsiteY9" fmla="*/ 23656 h 631089"/>
                <a:gd name="connsiteX10" fmla="*/ 934881 w 955468"/>
                <a:gd name="connsiteY10" fmla="*/ 57694 h 631089"/>
                <a:gd name="connsiteX11" fmla="*/ 885897 w 955468"/>
                <a:gd name="connsiteY11" fmla="*/ 100111 h 631089"/>
                <a:gd name="connsiteX12" fmla="*/ 715700 w 955468"/>
                <a:gd name="connsiteY12" fmla="*/ 104007 h 631089"/>
                <a:gd name="connsiteX0" fmla="*/ 538203 w 777971"/>
                <a:gd name="connsiteY0" fmla="*/ 104007 h 484353"/>
                <a:gd name="connsiteX1" fmla="*/ 359654 w 777971"/>
                <a:gd name="connsiteY1" fmla="*/ 156548 h 484353"/>
                <a:gd name="connsiteX2" fmla="*/ 195560 w 777971"/>
                <a:gd name="connsiteY2" fmla="*/ 272774 h 484353"/>
                <a:gd name="connsiteX3" fmla="*/ 103467 w 777971"/>
                <a:gd name="connsiteY3" fmla="*/ 386329 h 484353"/>
                <a:gd name="connsiteX4" fmla="*/ 213 w 777971"/>
                <a:gd name="connsiteY4" fmla="*/ 484353 h 484353"/>
                <a:gd name="connsiteX5" fmla="*/ 80873 w 777971"/>
                <a:gd name="connsiteY5" fmla="*/ 243149 h 484353"/>
                <a:gd name="connsiteX6" fmla="*/ 224029 w 777971"/>
                <a:gd name="connsiteY6" fmla="*/ 113232 h 484353"/>
                <a:gd name="connsiteX7" fmla="*/ 439324 w 777971"/>
                <a:gd name="connsiteY7" fmla="*/ 6316 h 484353"/>
                <a:gd name="connsiteX8" fmla="*/ 740463 w 777971"/>
                <a:gd name="connsiteY8" fmla="*/ 23656 h 484353"/>
                <a:gd name="connsiteX9" fmla="*/ 757384 w 777971"/>
                <a:gd name="connsiteY9" fmla="*/ 57694 h 484353"/>
                <a:gd name="connsiteX10" fmla="*/ 708400 w 777971"/>
                <a:gd name="connsiteY10" fmla="*/ 100111 h 484353"/>
                <a:gd name="connsiteX11" fmla="*/ 538203 w 777971"/>
                <a:gd name="connsiteY11" fmla="*/ 104007 h 484353"/>
                <a:gd name="connsiteX0" fmla="*/ 465004 w 704772"/>
                <a:gd name="connsiteY0" fmla="*/ 104007 h 386329"/>
                <a:gd name="connsiteX1" fmla="*/ 286455 w 704772"/>
                <a:gd name="connsiteY1" fmla="*/ 156548 h 386329"/>
                <a:gd name="connsiteX2" fmla="*/ 122361 w 704772"/>
                <a:gd name="connsiteY2" fmla="*/ 272774 h 386329"/>
                <a:gd name="connsiteX3" fmla="*/ 30268 w 704772"/>
                <a:gd name="connsiteY3" fmla="*/ 386329 h 386329"/>
                <a:gd name="connsiteX4" fmla="*/ 7674 w 704772"/>
                <a:gd name="connsiteY4" fmla="*/ 243149 h 386329"/>
                <a:gd name="connsiteX5" fmla="*/ 150830 w 704772"/>
                <a:gd name="connsiteY5" fmla="*/ 113232 h 386329"/>
                <a:gd name="connsiteX6" fmla="*/ 366125 w 704772"/>
                <a:gd name="connsiteY6" fmla="*/ 6316 h 386329"/>
                <a:gd name="connsiteX7" fmla="*/ 667264 w 704772"/>
                <a:gd name="connsiteY7" fmla="*/ 23656 h 386329"/>
                <a:gd name="connsiteX8" fmla="*/ 684185 w 704772"/>
                <a:gd name="connsiteY8" fmla="*/ 57694 h 386329"/>
                <a:gd name="connsiteX9" fmla="*/ 635201 w 704772"/>
                <a:gd name="connsiteY9" fmla="*/ 100111 h 386329"/>
                <a:gd name="connsiteX10" fmla="*/ 465004 w 704772"/>
                <a:gd name="connsiteY10" fmla="*/ 104007 h 386329"/>
                <a:gd name="connsiteX0" fmla="*/ 457551 w 697319"/>
                <a:gd name="connsiteY0" fmla="*/ 104007 h 277973"/>
                <a:gd name="connsiteX1" fmla="*/ 279002 w 697319"/>
                <a:gd name="connsiteY1" fmla="*/ 156548 h 277973"/>
                <a:gd name="connsiteX2" fmla="*/ 114908 w 697319"/>
                <a:gd name="connsiteY2" fmla="*/ 272774 h 277973"/>
                <a:gd name="connsiteX3" fmla="*/ 221 w 697319"/>
                <a:gd name="connsiteY3" fmla="*/ 243149 h 277973"/>
                <a:gd name="connsiteX4" fmla="*/ 143377 w 697319"/>
                <a:gd name="connsiteY4" fmla="*/ 113232 h 277973"/>
                <a:gd name="connsiteX5" fmla="*/ 358672 w 697319"/>
                <a:gd name="connsiteY5" fmla="*/ 6316 h 277973"/>
                <a:gd name="connsiteX6" fmla="*/ 659811 w 697319"/>
                <a:gd name="connsiteY6" fmla="*/ 23656 h 277973"/>
                <a:gd name="connsiteX7" fmla="*/ 676732 w 697319"/>
                <a:gd name="connsiteY7" fmla="*/ 57694 h 277973"/>
                <a:gd name="connsiteX8" fmla="*/ 627748 w 697319"/>
                <a:gd name="connsiteY8" fmla="*/ 100111 h 277973"/>
                <a:gd name="connsiteX9" fmla="*/ 457551 w 697319"/>
                <a:gd name="connsiteY9" fmla="*/ 104007 h 277973"/>
                <a:gd name="connsiteX0" fmla="*/ 457330 w 697098"/>
                <a:gd name="connsiteY0" fmla="*/ 104007 h 243664"/>
                <a:gd name="connsiteX1" fmla="*/ 278781 w 697098"/>
                <a:gd name="connsiteY1" fmla="*/ 156548 h 243664"/>
                <a:gd name="connsiteX2" fmla="*/ 0 w 697098"/>
                <a:gd name="connsiteY2" fmla="*/ 243149 h 243664"/>
                <a:gd name="connsiteX3" fmla="*/ 143156 w 697098"/>
                <a:gd name="connsiteY3" fmla="*/ 113232 h 243664"/>
                <a:gd name="connsiteX4" fmla="*/ 358451 w 697098"/>
                <a:gd name="connsiteY4" fmla="*/ 6316 h 243664"/>
                <a:gd name="connsiteX5" fmla="*/ 659590 w 697098"/>
                <a:gd name="connsiteY5" fmla="*/ 23656 h 243664"/>
                <a:gd name="connsiteX6" fmla="*/ 676511 w 697098"/>
                <a:gd name="connsiteY6" fmla="*/ 57694 h 243664"/>
                <a:gd name="connsiteX7" fmla="*/ 627527 w 697098"/>
                <a:gd name="connsiteY7" fmla="*/ 100111 h 243664"/>
                <a:gd name="connsiteX8" fmla="*/ 457330 w 697098"/>
                <a:gd name="connsiteY8" fmla="*/ 104007 h 243664"/>
                <a:gd name="connsiteX0" fmla="*/ 315415 w 555183"/>
                <a:gd name="connsiteY0" fmla="*/ 104007 h 156631"/>
                <a:gd name="connsiteX1" fmla="*/ 136866 w 555183"/>
                <a:gd name="connsiteY1" fmla="*/ 156548 h 156631"/>
                <a:gd name="connsiteX2" fmla="*/ 1241 w 555183"/>
                <a:gd name="connsiteY2" fmla="*/ 113232 h 156631"/>
                <a:gd name="connsiteX3" fmla="*/ 216536 w 555183"/>
                <a:gd name="connsiteY3" fmla="*/ 6316 h 156631"/>
                <a:gd name="connsiteX4" fmla="*/ 517675 w 555183"/>
                <a:gd name="connsiteY4" fmla="*/ 23656 h 156631"/>
                <a:gd name="connsiteX5" fmla="*/ 534596 w 555183"/>
                <a:gd name="connsiteY5" fmla="*/ 57694 h 156631"/>
                <a:gd name="connsiteX6" fmla="*/ 485612 w 555183"/>
                <a:gd name="connsiteY6" fmla="*/ 100111 h 156631"/>
                <a:gd name="connsiteX7" fmla="*/ 315415 w 555183"/>
                <a:gd name="connsiteY7" fmla="*/ 104007 h 156631"/>
                <a:gd name="connsiteX0" fmla="*/ 316205 w 555973"/>
                <a:gd name="connsiteY0" fmla="*/ 104007 h 144452"/>
                <a:gd name="connsiteX1" fmla="*/ 95293 w 555973"/>
                <a:gd name="connsiteY1" fmla="*/ 144262 h 144452"/>
                <a:gd name="connsiteX2" fmla="*/ 2031 w 555973"/>
                <a:gd name="connsiteY2" fmla="*/ 113232 h 144452"/>
                <a:gd name="connsiteX3" fmla="*/ 217326 w 555973"/>
                <a:gd name="connsiteY3" fmla="*/ 6316 h 144452"/>
                <a:gd name="connsiteX4" fmla="*/ 518465 w 555973"/>
                <a:gd name="connsiteY4" fmla="*/ 23656 h 144452"/>
                <a:gd name="connsiteX5" fmla="*/ 535386 w 555973"/>
                <a:gd name="connsiteY5" fmla="*/ 57694 h 144452"/>
                <a:gd name="connsiteX6" fmla="*/ 486402 w 555973"/>
                <a:gd name="connsiteY6" fmla="*/ 100111 h 144452"/>
                <a:gd name="connsiteX7" fmla="*/ 316205 w 555973"/>
                <a:gd name="connsiteY7" fmla="*/ 104007 h 144452"/>
                <a:gd name="connsiteX0" fmla="*/ 316205 w 555973"/>
                <a:gd name="connsiteY0" fmla="*/ 86696 h 127141"/>
                <a:gd name="connsiteX1" fmla="*/ 95293 w 555973"/>
                <a:gd name="connsiteY1" fmla="*/ 126951 h 127141"/>
                <a:gd name="connsiteX2" fmla="*/ 2031 w 555973"/>
                <a:gd name="connsiteY2" fmla="*/ 95921 h 127141"/>
                <a:gd name="connsiteX3" fmla="*/ 171269 w 555973"/>
                <a:gd name="connsiteY3" fmla="*/ 31061 h 127141"/>
                <a:gd name="connsiteX4" fmla="*/ 518465 w 555973"/>
                <a:gd name="connsiteY4" fmla="*/ 6345 h 127141"/>
                <a:gd name="connsiteX5" fmla="*/ 535386 w 555973"/>
                <a:gd name="connsiteY5" fmla="*/ 40383 h 127141"/>
                <a:gd name="connsiteX6" fmla="*/ 486402 w 555973"/>
                <a:gd name="connsiteY6" fmla="*/ 82800 h 127141"/>
                <a:gd name="connsiteX7" fmla="*/ 316205 w 555973"/>
                <a:gd name="connsiteY7" fmla="*/ 86696 h 127141"/>
                <a:gd name="connsiteX0" fmla="*/ 316205 w 548369"/>
                <a:gd name="connsiteY0" fmla="*/ 75744 h 116189"/>
                <a:gd name="connsiteX1" fmla="*/ 95293 w 548369"/>
                <a:gd name="connsiteY1" fmla="*/ 115999 h 116189"/>
                <a:gd name="connsiteX2" fmla="*/ 2031 w 548369"/>
                <a:gd name="connsiteY2" fmla="*/ 84969 h 116189"/>
                <a:gd name="connsiteX3" fmla="*/ 171269 w 548369"/>
                <a:gd name="connsiteY3" fmla="*/ 20109 h 116189"/>
                <a:gd name="connsiteX4" fmla="*/ 500538 w 548369"/>
                <a:gd name="connsiteY4" fmla="*/ 8895 h 116189"/>
                <a:gd name="connsiteX5" fmla="*/ 535386 w 548369"/>
                <a:gd name="connsiteY5" fmla="*/ 29431 h 116189"/>
                <a:gd name="connsiteX6" fmla="*/ 486402 w 548369"/>
                <a:gd name="connsiteY6" fmla="*/ 71848 h 116189"/>
                <a:gd name="connsiteX7" fmla="*/ 316205 w 548369"/>
                <a:gd name="connsiteY7" fmla="*/ 75744 h 1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369" h="116189">
                  <a:moveTo>
                    <a:pt x="316205" y="75744"/>
                  </a:moveTo>
                  <a:cubicBezTo>
                    <a:pt x="246590" y="84906"/>
                    <a:pt x="148379" y="97037"/>
                    <a:pt x="95293" y="115999"/>
                  </a:cubicBezTo>
                  <a:cubicBezTo>
                    <a:pt x="42931" y="117536"/>
                    <a:pt x="-11247" y="110007"/>
                    <a:pt x="2031" y="84969"/>
                  </a:cubicBezTo>
                  <a:cubicBezTo>
                    <a:pt x="15309" y="59931"/>
                    <a:pt x="85695" y="34663"/>
                    <a:pt x="171269" y="20109"/>
                  </a:cubicBezTo>
                  <a:cubicBezTo>
                    <a:pt x="256843" y="5555"/>
                    <a:pt x="443825" y="-10381"/>
                    <a:pt x="500538" y="8895"/>
                  </a:cubicBezTo>
                  <a:cubicBezTo>
                    <a:pt x="557617" y="16848"/>
                    <a:pt x="555741" y="18271"/>
                    <a:pt x="535386" y="29431"/>
                  </a:cubicBezTo>
                  <a:cubicBezTo>
                    <a:pt x="520824" y="41751"/>
                    <a:pt x="507114" y="52413"/>
                    <a:pt x="486402" y="71848"/>
                  </a:cubicBezTo>
                  <a:cubicBezTo>
                    <a:pt x="472966" y="76596"/>
                    <a:pt x="396301" y="62985"/>
                    <a:pt x="316205" y="757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20DB5078-91AC-48E0-9466-99E6C5032A99}"/>
                </a:ext>
              </a:extLst>
            </p:cNvPr>
            <p:cNvSpPr/>
            <p:nvPr/>
          </p:nvSpPr>
          <p:spPr>
            <a:xfrm rot="16200000">
              <a:off x="7184194" y="4538464"/>
              <a:ext cx="1587603" cy="303183"/>
            </a:xfrm>
            <a:custGeom>
              <a:avLst/>
              <a:gdLst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71600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23975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0 w 1371600"/>
                <a:gd name="connsiteY0" fmla="*/ 0 h 176004"/>
                <a:gd name="connsiteX1" fmla="*/ 1300163 w 1371600"/>
                <a:gd name="connsiteY1" fmla="*/ 0 h 176004"/>
                <a:gd name="connsiteX2" fmla="*/ 1371600 w 1371600"/>
                <a:gd name="connsiteY2" fmla="*/ 176004 h 176004"/>
                <a:gd name="connsiteX3" fmla="*/ 0 w 1371600"/>
                <a:gd name="connsiteY3" fmla="*/ 176004 h 176004"/>
                <a:gd name="connsiteX4" fmla="*/ 0 w 1371600"/>
                <a:gd name="connsiteY4" fmla="*/ 0 h 176004"/>
                <a:gd name="connsiteX0" fmla="*/ 71437 w 1371600"/>
                <a:gd name="connsiteY0" fmla="*/ 0 h 190292"/>
                <a:gd name="connsiteX1" fmla="*/ 1300163 w 1371600"/>
                <a:gd name="connsiteY1" fmla="*/ 14288 h 190292"/>
                <a:gd name="connsiteX2" fmla="*/ 1371600 w 1371600"/>
                <a:gd name="connsiteY2" fmla="*/ 190292 h 190292"/>
                <a:gd name="connsiteX3" fmla="*/ 0 w 1371600"/>
                <a:gd name="connsiteY3" fmla="*/ 190292 h 190292"/>
                <a:gd name="connsiteX4" fmla="*/ 71437 w 1371600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0 w 1376363"/>
                <a:gd name="connsiteY0" fmla="*/ 0 h 190292"/>
                <a:gd name="connsiteX1" fmla="*/ 1304926 w 1376363"/>
                <a:gd name="connsiteY1" fmla="*/ 14288 h 190292"/>
                <a:gd name="connsiteX2" fmla="*/ 1376363 w 1376363"/>
                <a:gd name="connsiteY2" fmla="*/ 190292 h 190292"/>
                <a:gd name="connsiteX3" fmla="*/ 0 w 1376363"/>
                <a:gd name="connsiteY3" fmla="*/ 118854 h 190292"/>
                <a:gd name="connsiteX4" fmla="*/ 76200 w 1376363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376366"/>
                <a:gd name="connsiteY0" fmla="*/ 0 h 190292"/>
                <a:gd name="connsiteX1" fmla="*/ 1304929 w 1376366"/>
                <a:gd name="connsiteY1" fmla="*/ 14288 h 190292"/>
                <a:gd name="connsiteX2" fmla="*/ 1376366 w 1376366"/>
                <a:gd name="connsiteY2" fmla="*/ 190292 h 190292"/>
                <a:gd name="connsiteX3" fmla="*/ 0 w 1376366"/>
                <a:gd name="connsiteY3" fmla="*/ 133144 h 190292"/>
                <a:gd name="connsiteX4" fmla="*/ 76203 w 1376366"/>
                <a:gd name="connsiteY4" fmla="*/ 0 h 190292"/>
                <a:gd name="connsiteX0" fmla="*/ 76203 w 1408178"/>
                <a:gd name="connsiteY0" fmla="*/ 0 h 199837"/>
                <a:gd name="connsiteX1" fmla="*/ 1304929 w 1408178"/>
                <a:gd name="connsiteY1" fmla="*/ 14288 h 199837"/>
                <a:gd name="connsiteX2" fmla="*/ 1376366 w 1408178"/>
                <a:gd name="connsiteY2" fmla="*/ 190292 h 199837"/>
                <a:gd name="connsiteX3" fmla="*/ 1271592 w 1408178"/>
                <a:gd name="connsiteY3" fmla="*/ 165928 h 199837"/>
                <a:gd name="connsiteX4" fmla="*/ 0 w 1408178"/>
                <a:gd name="connsiteY4" fmla="*/ 133144 h 199837"/>
                <a:gd name="connsiteX5" fmla="*/ 76203 w 1408178"/>
                <a:gd name="connsiteY5" fmla="*/ 0 h 199837"/>
                <a:gd name="connsiteX0" fmla="*/ 76203 w 1445057"/>
                <a:gd name="connsiteY0" fmla="*/ 0 h 165928"/>
                <a:gd name="connsiteX1" fmla="*/ 1304929 w 1445057"/>
                <a:gd name="connsiteY1" fmla="*/ 14288 h 165928"/>
                <a:gd name="connsiteX2" fmla="*/ 1271592 w 1445057"/>
                <a:gd name="connsiteY2" fmla="*/ 165928 h 165928"/>
                <a:gd name="connsiteX3" fmla="*/ 0 w 1445057"/>
                <a:gd name="connsiteY3" fmla="*/ 133144 h 165928"/>
                <a:gd name="connsiteX4" fmla="*/ 76203 w 1445057"/>
                <a:gd name="connsiteY4" fmla="*/ 0 h 165928"/>
                <a:gd name="connsiteX0" fmla="*/ 76203 w 1389964"/>
                <a:gd name="connsiteY0" fmla="*/ 0 h 170366"/>
                <a:gd name="connsiteX1" fmla="*/ 1304929 w 1389964"/>
                <a:gd name="connsiteY1" fmla="*/ 14288 h 170366"/>
                <a:gd name="connsiteX2" fmla="*/ 1271592 w 1389964"/>
                <a:gd name="connsiteY2" fmla="*/ 165928 h 170366"/>
                <a:gd name="connsiteX3" fmla="*/ 0 w 1389964"/>
                <a:gd name="connsiteY3" fmla="*/ 133144 h 170366"/>
                <a:gd name="connsiteX4" fmla="*/ 76203 w 1389964"/>
                <a:gd name="connsiteY4" fmla="*/ 0 h 170366"/>
                <a:gd name="connsiteX0" fmla="*/ 76203 w 1414958"/>
                <a:gd name="connsiteY0" fmla="*/ 0 h 165727"/>
                <a:gd name="connsiteX1" fmla="*/ 1304929 w 1414958"/>
                <a:gd name="connsiteY1" fmla="*/ 14288 h 165727"/>
                <a:gd name="connsiteX2" fmla="*/ 1354158 w 1414958"/>
                <a:gd name="connsiteY2" fmla="*/ 161169 h 165727"/>
                <a:gd name="connsiteX3" fmla="*/ 0 w 1414958"/>
                <a:gd name="connsiteY3" fmla="*/ 133144 h 165727"/>
                <a:gd name="connsiteX4" fmla="*/ 76203 w 1414958"/>
                <a:gd name="connsiteY4" fmla="*/ 0 h 165727"/>
                <a:gd name="connsiteX0" fmla="*/ 76203 w 1389953"/>
                <a:gd name="connsiteY0" fmla="*/ 0 h 165849"/>
                <a:gd name="connsiteX1" fmla="*/ 1304929 w 1389953"/>
                <a:gd name="connsiteY1" fmla="*/ 14288 h 165849"/>
                <a:gd name="connsiteX2" fmla="*/ 1354158 w 1389953"/>
                <a:gd name="connsiteY2" fmla="*/ 161169 h 165849"/>
                <a:gd name="connsiteX3" fmla="*/ 0 w 1389953"/>
                <a:gd name="connsiteY3" fmla="*/ 133144 h 165849"/>
                <a:gd name="connsiteX4" fmla="*/ 76203 w 1389953"/>
                <a:gd name="connsiteY4" fmla="*/ 0 h 165849"/>
                <a:gd name="connsiteX0" fmla="*/ 76203 w 1390963"/>
                <a:gd name="connsiteY0" fmla="*/ 0 h 157765"/>
                <a:gd name="connsiteX1" fmla="*/ 1304929 w 1390963"/>
                <a:gd name="connsiteY1" fmla="*/ 14288 h 157765"/>
                <a:gd name="connsiteX2" fmla="*/ 1356331 w 1390963"/>
                <a:gd name="connsiteY2" fmla="*/ 152846 h 157765"/>
                <a:gd name="connsiteX3" fmla="*/ 0 w 1390963"/>
                <a:gd name="connsiteY3" fmla="*/ 133144 h 157765"/>
                <a:gd name="connsiteX4" fmla="*/ 76203 w 1390963"/>
                <a:gd name="connsiteY4" fmla="*/ 0 h 157765"/>
                <a:gd name="connsiteX0" fmla="*/ 76203 w 1397388"/>
                <a:gd name="connsiteY0" fmla="*/ 0 h 152858"/>
                <a:gd name="connsiteX1" fmla="*/ 1304929 w 1397388"/>
                <a:gd name="connsiteY1" fmla="*/ 14288 h 152858"/>
                <a:gd name="connsiteX2" fmla="*/ 1356331 w 1397388"/>
                <a:gd name="connsiteY2" fmla="*/ 152846 h 152858"/>
                <a:gd name="connsiteX3" fmla="*/ 0 w 1397388"/>
                <a:gd name="connsiteY3" fmla="*/ 133144 h 152858"/>
                <a:gd name="connsiteX4" fmla="*/ 76203 w 1397388"/>
                <a:gd name="connsiteY4" fmla="*/ 0 h 152858"/>
                <a:gd name="connsiteX0" fmla="*/ 76203 w 1397388"/>
                <a:gd name="connsiteY0" fmla="*/ 0 h 152858"/>
                <a:gd name="connsiteX1" fmla="*/ 787189 w 1397388"/>
                <a:gd name="connsiteY1" fmla="*/ 55843 h 152858"/>
                <a:gd name="connsiteX2" fmla="*/ 1304929 w 1397388"/>
                <a:gd name="connsiteY2" fmla="*/ 14288 h 152858"/>
                <a:gd name="connsiteX3" fmla="*/ 1356331 w 1397388"/>
                <a:gd name="connsiteY3" fmla="*/ 152846 h 152858"/>
                <a:gd name="connsiteX4" fmla="*/ 0 w 1397388"/>
                <a:gd name="connsiteY4" fmla="*/ 133144 h 152858"/>
                <a:gd name="connsiteX5" fmla="*/ 76203 w 1397388"/>
                <a:gd name="connsiteY5" fmla="*/ 0 h 152858"/>
                <a:gd name="connsiteX0" fmla="*/ 76203 w 1397388"/>
                <a:gd name="connsiteY0" fmla="*/ 4378 h 157236"/>
                <a:gd name="connsiteX1" fmla="*/ 533257 w 1397388"/>
                <a:gd name="connsiteY1" fmla="*/ 28269 h 157236"/>
                <a:gd name="connsiteX2" fmla="*/ 787189 w 1397388"/>
                <a:gd name="connsiteY2" fmla="*/ 60221 h 157236"/>
                <a:gd name="connsiteX3" fmla="*/ 1304929 w 1397388"/>
                <a:gd name="connsiteY3" fmla="*/ 18666 h 157236"/>
                <a:gd name="connsiteX4" fmla="*/ 1356331 w 1397388"/>
                <a:gd name="connsiteY4" fmla="*/ 157224 h 157236"/>
                <a:gd name="connsiteX5" fmla="*/ 0 w 1397388"/>
                <a:gd name="connsiteY5" fmla="*/ 137522 h 157236"/>
                <a:gd name="connsiteX6" fmla="*/ 76203 w 1397388"/>
                <a:gd name="connsiteY6" fmla="*/ 4378 h 157236"/>
                <a:gd name="connsiteX0" fmla="*/ 86952 w 1397388"/>
                <a:gd name="connsiteY0" fmla="*/ 3201 h 171551"/>
                <a:gd name="connsiteX1" fmla="*/ 533257 w 1397388"/>
                <a:gd name="connsiteY1" fmla="*/ 42584 h 171551"/>
                <a:gd name="connsiteX2" fmla="*/ 787189 w 1397388"/>
                <a:gd name="connsiteY2" fmla="*/ 74536 h 171551"/>
                <a:gd name="connsiteX3" fmla="*/ 1304929 w 1397388"/>
                <a:gd name="connsiteY3" fmla="*/ 32981 h 171551"/>
                <a:gd name="connsiteX4" fmla="*/ 1356331 w 1397388"/>
                <a:gd name="connsiteY4" fmla="*/ 171539 h 171551"/>
                <a:gd name="connsiteX5" fmla="*/ 0 w 1397388"/>
                <a:gd name="connsiteY5" fmla="*/ 151837 h 171551"/>
                <a:gd name="connsiteX6" fmla="*/ 86952 w 1397388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1551"/>
                <a:gd name="connsiteX1" fmla="*/ 479515 w 1343646"/>
                <a:gd name="connsiteY1" fmla="*/ 42584 h 171551"/>
                <a:gd name="connsiteX2" fmla="*/ 733447 w 1343646"/>
                <a:gd name="connsiteY2" fmla="*/ 74536 h 171551"/>
                <a:gd name="connsiteX3" fmla="*/ 1251187 w 1343646"/>
                <a:gd name="connsiteY3" fmla="*/ 32981 h 171551"/>
                <a:gd name="connsiteX4" fmla="*/ 1302589 w 1343646"/>
                <a:gd name="connsiteY4" fmla="*/ 171539 h 171551"/>
                <a:gd name="connsiteX5" fmla="*/ 0 w 1343646"/>
                <a:gd name="connsiteY5" fmla="*/ 89873 h 171551"/>
                <a:gd name="connsiteX6" fmla="*/ 33210 w 1343646"/>
                <a:gd name="connsiteY6" fmla="*/ 3201 h 171551"/>
                <a:gd name="connsiteX0" fmla="*/ 33210 w 1343646"/>
                <a:gd name="connsiteY0" fmla="*/ 3201 h 179928"/>
                <a:gd name="connsiteX1" fmla="*/ 479515 w 1343646"/>
                <a:gd name="connsiteY1" fmla="*/ 42584 h 179928"/>
                <a:gd name="connsiteX2" fmla="*/ 733447 w 1343646"/>
                <a:gd name="connsiteY2" fmla="*/ 74536 h 179928"/>
                <a:gd name="connsiteX3" fmla="*/ 1251187 w 1343646"/>
                <a:gd name="connsiteY3" fmla="*/ 32981 h 179928"/>
                <a:gd name="connsiteX4" fmla="*/ 1302589 w 1343646"/>
                <a:gd name="connsiteY4" fmla="*/ 171539 h 179928"/>
                <a:gd name="connsiteX5" fmla="*/ 736806 w 1343646"/>
                <a:gd name="connsiteY5" fmla="*/ 160709 h 179928"/>
                <a:gd name="connsiteX6" fmla="*/ 0 w 1343646"/>
                <a:gd name="connsiteY6" fmla="*/ 89873 h 179928"/>
                <a:gd name="connsiteX7" fmla="*/ 33210 w 1343646"/>
                <a:gd name="connsiteY7" fmla="*/ 3201 h 17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646" h="179928">
                  <a:moveTo>
                    <a:pt x="33210" y="3201"/>
                  </a:moveTo>
                  <a:cubicBezTo>
                    <a:pt x="122758" y="-12345"/>
                    <a:pt x="361017" y="33277"/>
                    <a:pt x="479515" y="42584"/>
                  </a:cubicBezTo>
                  <a:cubicBezTo>
                    <a:pt x="598013" y="51891"/>
                    <a:pt x="605507" y="78799"/>
                    <a:pt x="733447" y="74536"/>
                  </a:cubicBezTo>
                  <a:lnTo>
                    <a:pt x="1251187" y="32981"/>
                  </a:lnTo>
                  <a:cubicBezTo>
                    <a:pt x="1389581" y="65399"/>
                    <a:pt x="1342195" y="172901"/>
                    <a:pt x="1302589" y="171539"/>
                  </a:cubicBezTo>
                  <a:cubicBezTo>
                    <a:pt x="1217307" y="189922"/>
                    <a:pt x="953904" y="174320"/>
                    <a:pt x="736806" y="160709"/>
                  </a:cubicBezTo>
                  <a:cubicBezTo>
                    <a:pt x="519708" y="147098"/>
                    <a:pt x="117714" y="113219"/>
                    <a:pt x="0" y="89873"/>
                  </a:cubicBezTo>
                  <a:lnTo>
                    <a:pt x="33210" y="3201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B2B83-5588-40D7-B1C5-C040959124E3}"/>
                </a:ext>
              </a:extLst>
            </p:cNvPr>
            <p:cNvSpPr/>
            <p:nvPr/>
          </p:nvSpPr>
          <p:spPr>
            <a:xfrm>
              <a:off x="6986588" y="5442062"/>
              <a:ext cx="1001092" cy="180069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3">
              <a:extLst>
                <a:ext uri="{FF2B5EF4-FFF2-40B4-BE49-F238E27FC236}">
                  <a16:creationId xmlns:a16="http://schemas.microsoft.com/office/drawing/2014/main" id="{87DF0479-299E-42ED-A46C-EE591EC6B428}"/>
                </a:ext>
              </a:extLst>
            </p:cNvPr>
            <p:cNvSpPr/>
            <p:nvPr/>
          </p:nvSpPr>
          <p:spPr>
            <a:xfrm>
              <a:off x="6851028" y="4931667"/>
              <a:ext cx="1001092" cy="518115"/>
            </a:xfrm>
            <a:custGeom>
              <a:avLst/>
              <a:gdLst>
                <a:gd name="connsiteX0" fmla="*/ 0 w 954157"/>
                <a:gd name="connsiteY0" fmla="*/ 0 h 516836"/>
                <a:gd name="connsiteX1" fmla="*/ 0 w 954157"/>
                <a:gd name="connsiteY1" fmla="*/ 0 h 516836"/>
                <a:gd name="connsiteX2" fmla="*/ 954157 w 954157"/>
                <a:gd name="connsiteY2" fmla="*/ 0 h 516836"/>
                <a:gd name="connsiteX3" fmla="*/ 954157 w 954157"/>
                <a:gd name="connsiteY3" fmla="*/ 0 h 516836"/>
                <a:gd name="connsiteX4" fmla="*/ 954157 w 954157"/>
                <a:gd name="connsiteY4" fmla="*/ 516836 h 516836"/>
                <a:gd name="connsiteX5" fmla="*/ 954157 w 954157"/>
                <a:gd name="connsiteY5" fmla="*/ 516836 h 516836"/>
                <a:gd name="connsiteX6" fmla="*/ 0 w 954157"/>
                <a:gd name="connsiteY6" fmla="*/ 516836 h 516836"/>
                <a:gd name="connsiteX7" fmla="*/ 0 w 954157"/>
                <a:gd name="connsiteY7" fmla="*/ 516836 h 516836"/>
                <a:gd name="connsiteX8" fmla="*/ 0 w 954157"/>
                <a:gd name="connsiteY8" fmla="*/ 0 h 516836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0 w 954157"/>
                <a:gd name="connsiteY7" fmla="*/ 516836 h 545411"/>
                <a:gd name="connsiteX8" fmla="*/ 0 w 954157"/>
                <a:gd name="connsiteY8" fmla="*/ 0 h 545411"/>
                <a:gd name="connsiteX0" fmla="*/ 0 w 954157"/>
                <a:gd name="connsiteY0" fmla="*/ 0 h 545411"/>
                <a:gd name="connsiteX1" fmla="*/ 0 w 954157"/>
                <a:gd name="connsiteY1" fmla="*/ 0 h 545411"/>
                <a:gd name="connsiteX2" fmla="*/ 954157 w 954157"/>
                <a:gd name="connsiteY2" fmla="*/ 0 h 545411"/>
                <a:gd name="connsiteX3" fmla="*/ 954157 w 954157"/>
                <a:gd name="connsiteY3" fmla="*/ 0 h 545411"/>
                <a:gd name="connsiteX4" fmla="*/ 954157 w 954157"/>
                <a:gd name="connsiteY4" fmla="*/ 516836 h 545411"/>
                <a:gd name="connsiteX5" fmla="*/ 954157 w 954157"/>
                <a:gd name="connsiteY5" fmla="*/ 516836 h 545411"/>
                <a:gd name="connsiteX6" fmla="*/ 0 w 954157"/>
                <a:gd name="connsiteY6" fmla="*/ 516836 h 545411"/>
                <a:gd name="connsiteX7" fmla="*/ 42863 w 954157"/>
                <a:gd name="connsiteY7" fmla="*/ 514455 h 545411"/>
                <a:gd name="connsiteX8" fmla="*/ 0 w 954157"/>
                <a:gd name="connsiteY8" fmla="*/ 0 h 545411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42863 w 954157"/>
                <a:gd name="connsiteY6" fmla="*/ 514455 h 553275"/>
                <a:gd name="connsiteX7" fmla="*/ 0 w 954157"/>
                <a:gd name="connsiteY7" fmla="*/ 0 h 553275"/>
                <a:gd name="connsiteX0" fmla="*/ 0 w 954157"/>
                <a:gd name="connsiteY0" fmla="*/ 0 h 553275"/>
                <a:gd name="connsiteX1" fmla="*/ 0 w 954157"/>
                <a:gd name="connsiteY1" fmla="*/ 0 h 553275"/>
                <a:gd name="connsiteX2" fmla="*/ 954157 w 954157"/>
                <a:gd name="connsiteY2" fmla="*/ 0 h 553275"/>
                <a:gd name="connsiteX3" fmla="*/ 954157 w 954157"/>
                <a:gd name="connsiteY3" fmla="*/ 0 h 553275"/>
                <a:gd name="connsiteX4" fmla="*/ 954157 w 954157"/>
                <a:gd name="connsiteY4" fmla="*/ 516836 h 553275"/>
                <a:gd name="connsiteX5" fmla="*/ 954157 w 954157"/>
                <a:gd name="connsiteY5" fmla="*/ 516836 h 553275"/>
                <a:gd name="connsiteX6" fmla="*/ 61913 w 954157"/>
                <a:gd name="connsiteY6" fmla="*/ 514455 h 553275"/>
                <a:gd name="connsiteX7" fmla="*/ 0 w 954157"/>
                <a:gd name="connsiteY7" fmla="*/ 0 h 553275"/>
                <a:gd name="connsiteX0" fmla="*/ 4911 w 959068"/>
                <a:gd name="connsiteY0" fmla="*/ 0 h 553275"/>
                <a:gd name="connsiteX1" fmla="*/ 4911 w 959068"/>
                <a:gd name="connsiteY1" fmla="*/ 0 h 553275"/>
                <a:gd name="connsiteX2" fmla="*/ 959068 w 959068"/>
                <a:gd name="connsiteY2" fmla="*/ 0 h 553275"/>
                <a:gd name="connsiteX3" fmla="*/ 959068 w 959068"/>
                <a:gd name="connsiteY3" fmla="*/ 0 h 553275"/>
                <a:gd name="connsiteX4" fmla="*/ 959068 w 959068"/>
                <a:gd name="connsiteY4" fmla="*/ 516836 h 553275"/>
                <a:gd name="connsiteX5" fmla="*/ 959068 w 959068"/>
                <a:gd name="connsiteY5" fmla="*/ 516836 h 553275"/>
                <a:gd name="connsiteX6" fmla="*/ 66824 w 959068"/>
                <a:gd name="connsiteY6" fmla="*/ 514455 h 553275"/>
                <a:gd name="connsiteX7" fmla="*/ 4911 w 959068"/>
                <a:gd name="connsiteY7" fmla="*/ 0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1027976 w 1027976"/>
                <a:gd name="connsiteY3" fmla="*/ 0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3275"/>
                <a:gd name="connsiteX1" fmla="*/ 73819 w 1027976"/>
                <a:gd name="connsiteY1" fmla="*/ 0 h 553275"/>
                <a:gd name="connsiteX2" fmla="*/ 1027976 w 1027976"/>
                <a:gd name="connsiteY2" fmla="*/ 0 h 553275"/>
                <a:gd name="connsiteX3" fmla="*/ 725557 w 1027976"/>
                <a:gd name="connsiteY3" fmla="*/ 78581 h 553275"/>
                <a:gd name="connsiteX4" fmla="*/ 1027976 w 1027976"/>
                <a:gd name="connsiteY4" fmla="*/ 516836 h 553275"/>
                <a:gd name="connsiteX5" fmla="*/ 1027976 w 1027976"/>
                <a:gd name="connsiteY5" fmla="*/ 516836 h 553275"/>
                <a:gd name="connsiteX6" fmla="*/ 135732 w 1027976"/>
                <a:gd name="connsiteY6" fmla="*/ 514455 h 553275"/>
                <a:gd name="connsiteX7" fmla="*/ 0 w 1027976"/>
                <a:gd name="connsiteY7" fmla="*/ 16669 h 553275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1027976 w 1027976"/>
                <a:gd name="connsiteY4" fmla="*/ 516836 h 550337"/>
                <a:gd name="connsiteX5" fmla="*/ 997020 w 1027976"/>
                <a:gd name="connsiteY5" fmla="*/ 504929 h 550337"/>
                <a:gd name="connsiteX6" fmla="*/ 135732 w 1027976"/>
                <a:gd name="connsiteY6" fmla="*/ 514455 h 550337"/>
                <a:gd name="connsiteX7" fmla="*/ 0 w 1027976"/>
                <a:gd name="connsiteY7" fmla="*/ 16669 h 550337"/>
                <a:gd name="connsiteX0" fmla="*/ 0 w 1027976"/>
                <a:gd name="connsiteY0" fmla="*/ 16669 h 550337"/>
                <a:gd name="connsiteX1" fmla="*/ 73819 w 1027976"/>
                <a:gd name="connsiteY1" fmla="*/ 0 h 550337"/>
                <a:gd name="connsiteX2" fmla="*/ 1027976 w 1027976"/>
                <a:gd name="connsiteY2" fmla="*/ 0 h 550337"/>
                <a:gd name="connsiteX3" fmla="*/ 725557 w 1027976"/>
                <a:gd name="connsiteY3" fmla="*/ 78581 h 550337"/>
                <a:gd name="connsiteX4" fmla="*/ 997020 w 1027976"/>
                <a:gd name="connsiteY4" fmla="*/ 504929 h 550337"/>
                <a:gd name="connsiteX5" fmla="*/ 135732 w 1027976"/>
                <a:gd name="connsiteY5" fmla="*/ 514455 h 550337"/>
                <a:gd name="connsiteX6" fmla="*/ 0 w 1027976"/>
                <a:gd name="connsiteY6" fmla="*/ 16669 h 550337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7976"/>
                <a:gd name="connsiteY0" fmla="*/ 16669 h 549801"/>
                <a:gd name="connsiteX1" fmla="*/ 73819 w 1027976"/>
                <a:gd name="connsiteY1" fmla="*/ 0 h 549801"/>
                <a:gd name="connsiteX2" fmla="*/ 1027976 w 1027976"/>
                <a:gd name="connsiteY2" fmla="*/ 0 h 549801"/>
                <a:gd name="connsiteX3" fmla="*/ 725557 w 1027976"/>
                <a:gd name="connsiteY3" fmla="*/ 78581 h 549801"/>
                <a:gd name="connsiteX4" fmla="*/ 1023213 w 1027976"/>
                <a:gd name="connsiteY4" fmla="*/ 502548 h 549801"/>
                <a:gd name="connsiteX5" fmla="*/ 135732 w 1027976"/>
                <a:gd name="connsiteY5" fmla="*/ 514455 h 549801"/>
                <a:gd name="connsiteX6" fmla="*/ 0 w 1027976"/>
                <a:gd name="connsiteY6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25557 w 1023213"/>
                <a:gd name="connsiteY2" fmla="*/ 78581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16669 h 549801"/>
                <a:gd name="connsiteX1" fmla="*/ 73819 w 1023213"/>
                <a:gd name="connsiteY1" fmla="*/ 0 h 549801"/>
                <a:gd name="connsiteX2" fmla="*/ 713651 w 1023213"/>
                <a:gd name="connsiteY2" fmla="*/ 66675 h 549801"/>
                <a:gd name="connsiteX3" fmla="*/ 1023213 w 1023213"/>
                <a:gd name="connsiteY3" fmla="*/ 502548 h 549801"/>
                <a:gd name="connsiteX4" fmla="*/ 135732 w 1023213"/>
                <a:gd name="connsiteY4" fmla="*/ 514455 h 549801"/>
                <a:gd name="connsiteX5" fmla="*/ 0 w 1023213"/>
                <a:gd name="connsiteY5" fmla="*/ 16669 h 549801"/>
                <a:gd name="connsiteX0" fmla="*/ 0 w 1023213"/>
                <a:gd name="connsiteY0" fmla="*/ 38101 h 571233"/>
                <a:gd name="connsiteX1" fmla="*/ 73819 w 1023213"/>
                <a:gd name="connsiteY1" fmla="*/ 0 h 571233"/>
                <a:gd name="connsiteX2" fmla="*/ 713651 w 1023213"/>
                <a:gd name="connsiteY2" fmla="*/ 88107 h 571233"/>
                <a:gd name="connsiteX3" fmla="*/ 1023213 w 1023213"/>
                <a:gd name="connsiteY3" fmla="*/ 523980 h 571233"/>
                <a:gd name="connsiteX4" fmla="*/ 135732 w 1023213"/>
                <a:gd name="connsiteY4" fmla="*/ 535887 h 571233"/>
                <a:gd name="connsiteX5" fmla="*/ 0 w 1023213"/>
                <a:gd name="connsiteY5" fmla="*/ 38101 h 571233"/>
                <a:gd name="connsiteX0" fmla="*/ 127840 w 1015321"/>
                <a:gd name="connsiteY0" fmla="*/ 535887 h 571233"/>
                <a:gd name="connsiteX1" fmla="*/ 65927 w 1015321"/>
                <a:gd name="connsiteY1" fmla="*/ 0 h 571233"/>
                <a:gd name="connsiteX2" fmla="*/ 705759 w 1015321"/>
                <a:gd name="connsiteY2" fmla="*/ 88107 h 571233"/>
                <a:gd name="connsiteX3" fmla="*/ 1015321 w 1015321"/>
                <a:gd name="connsiteY3" fmla="*/ 523980 h 571233"/>
                <a:gd name="connsiteX4" fmla="*/ 127840 w 1015321"/>
                <a:gd name="connsiteY4" fmla="*/ 535887 h 571233"/>
                <a:gd name="connsiteX0" fmla="*/ 133612 w 1021093"/>
                <a:gd name="connsiteY0" fmla="*/ 538268 h 573614"/>
                <a:gd name="connsiteX1" fmla="*/ 62174 w 1021093"/>
                <a:gd name="connsiteY1" fmla="*/ 0 h 573614"/>
                <a:gd name="connsiteX2" fmla="*/ 711531 w 1021093"/>
                <a:gd name="connsiteY2" fmla="*/ 90488 h 573614"/>
                <a:gd name="connsiteX3" fmla="*/ 1021093 w 1021093"/>
                <a:gd name="connsiteY3" fmla="*/ 526361 h 573614"/>
                <a:gd name="connsiteX4" fmla="*/ 133612 w 1021093"/>
                <a:gd name="connsiteY4" fmla="*/ 538268 h 573614"/>
                <a:gd name="connsiteX0" fmla="*/ 109078 w 996559"/>
                <a:gd name="connsiteY0" fmla="*/ 538268 h 573614"/>
                <a:gd name="connsiteX1" fmla="*/ 37640 w 996559"/>
                <a:gd name="connsiteY1" fmla="*/ 0 h 573614"/>
                <a:gd name="connsiteX2" fmla="*/ 686997 w 996559"/>
                <a:gd name="connsiteY2" fmla="*/ 90488 h 573614"/>
                <a:gd name="connsiteX3" fmla="*/ 996559 w 996559"/>
                <a:gd name="connsiteY3" fmla="*/ 526361 h 573614"/>
                <a:gd name="connsiteX4" fmla="*/ 109078 w 996559"/>
                <a:gd name="connsiteY4" fmla="*/ 538268 h 573614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37952 w 1025433"/>
                <a:gd name="connsiteY0" fmla="*/ 528743 h 564089"/>
                <a:gd name="connsiteX1" fmla="*/ 21270 w 1025433"/>
                <a:gd name="connsiteY1" fmla="*/ 0 h 564089"/>
                <a:gd name="connsiteX2" fmla="*/ 715871 w 1025433"/>
                <a:gd name="connsiteY2" fmla="*/ 80963 h 564089"/>
                <a:gd name="connsiteX3" fmla="*/ 1025433 w 1025433"/>
                <a:gd name="connsiteY3" fmla="*/ 516836 h 564089"/>
                <a:gd name="connsiteX4" fmla="*/ 137952 w 1025433"/>
                <a:gd name="connsiteY4" fmla="*/ 528743 h 564089"/>
                <a:gd name="connsiteX0" fmla="*/ 127697 w 1015178"/>
                <a:gd name="connsiteY0" fmla="*/ 528743 h 564089"/>
                <a:gd name="connsiteX1" fmla="*/ 11015 w 1015178"/>
                <a:gd name="connsiteY1" fmla="*/ 0 h 564089"/>
                <a:gd name="connsiteX2" fmla="*/ 705616 w 1015178"/>
                <a:gd name="connsiteY2" fmla="*/ 80963 h 564089"/>
                <a:gd name="connsiteX3" fmla="*/ 1015178 w 1015178"/>
                <a:gd name="connsiteY3" fmla="*/ 516836 h 564089"/>
                <a:gd name="connsiteX4" fmla="*/ 127697 w 1015178"/>
                <a:gd name="connsiteY4" fmla="*/ 528743 h 564089"/>
                <a:gd name="connsiteX0" fmla="*/ 123552 w 1011033"/>
                <a:gd name="connsiteY0" fmla="*/ 528743 h 564089"/>
                <a:gd name="connsiteX1" fmla="*/ 6870 w 1011033"/>
                <a:gd name="connsiteY1" fmla="*/ 0 h 564089"/>
                <a:gd name="connsiteX2" fmla="*/ 701471 w 1011033"/>
                <a:gd name="connsiteY2" fmla="*/ 80963 h 564089"/>
                <a:gd name="connsiteX3" fmla="*/ 1011033 w 1011033"/>
                <a:gd name="connsiteY3" fmla="*/ 516836 h 564089"/>
                <a:gd name="connsiteX4" fmla="*/ 123552 w 1011033"/>
                <a:gd name="connsiteY4" fmla="*/ 528743 h 564089"/>
                <a:gd name="connsiteX0" fmla="*/ 125517 w 1012998"/>
                <a:gd name="connsiteY0" fmla="*/ 528743 h 564089"/>
                <a:gd name="connsiteX1" fmla="*/ 8835 w 1012998"/>
                <a:gd name="connsiteY1" fmla="*/ 0 h 564089"/>
                <a:gd name="connsiteX2" fmla="*/ 703436 w 1012998"/>
                <a:gd name="connsiteY2" fmla="*/ 80963 h 564089"/>
                <a:gd name="connsiteX3" fmla="*/ 1012998 w 1012998"/>
                <a:gd name="connsiteY3" fmla="*/ 516836 h 564089"/>
                <a:gd name="connsiteX4" fmla="*/ 125517 w 1012998"/>
                <a:gd name="connsiteY4" fmla="*/ 528743 h 564089"/>
                <a:gd name="connsiteX0" fmla="*/ 125517 w 1012998"/>
                <a:gd name="connsiteY0" fmla="*/ 528743 h 546281"/>
                <a:gd name="connsiteX1" fmla="*/ 8835 w 1012998"/>
                <a:gd name="connsiteY1" fmla="*/ 0 h 546281"/>
                <a:gd name="connsiteX2" fmla="*/ 703436 w 1012998"/>
                <a:gd name="connsiteY2" fmla="*/ 80963 h 546281"/>
                <a:gd name="connsiteX3" fmla="*/ 1012998 w 1012998"/>
                <a:gd name="connsiteY3" fmla="*/ 516836 h 546281"/>
                <a:gd name="connsiteX4" fmla="*/ 125517 w 1012998"/>
                <a:gd name="connsiteY4" fmla="*/ 528743 h 546281"/>
                <a:gd name="connsiteX0" fmla="*/ 125517 w 1012998"/>
                <a:gd name="connsiteY0" fmla="*/ 528743 h 540088"/>
                <a:gd name="connsiteX1" fmla="*/ 8835 w 1012998"/>
                <a:gd name="connsiteY1" fmla="*/ 0 h 540088"/>
                <a:gd name="connsiteX2" fmla="*/ 703436 w 1012998"/>
                <a:gd name="connsiteY2" fmla="*/ 80963 h 540088"/>
                <a:gd name="connsiteX3" fmla="*/ 1012998 w 1012998"/>
                <a:gd name="connsiteY3" fmla="*/ 516836 h 540088"/>
                <a:gd name="connsiteX4" fmla="*/ 125517 w 1012998"/>
                <a:gd name="connsiteY4" fmla="*/ 528743 h 540088"/>
                <a:gd name="connsiteX0" fmla="*/ 125517 w 1012998"/>
                <a:gd name="connsiteY0" fmla="*/ 528743 h 535059"/>
                <a:gd name="connsiteX1" fmla="*/ 8835 w 1012998"/>
                <a:gd name="connsiteY1" fmla="*/ 0 h 535059"/>
                <a:gd name="connsiteX2" fmla="*/ 703436 w 1012998"/>
                <a:gd name="connsiteY2" fmla="*/ 80963 h 535059"/>
                <a:gd name="connsiteX3" fmla="*/ 1012998 w 1012998"/>
                <a:gd name="connsiteY3" fmla="*/ 516836 h 535059"/>
                <a:gd name="connsiteX4" fmla="*/ 125517 w 1012998"/>
                <a:gd name="connsiteY4" fmla="*/ 528743 h 535059"/>
                <a:gd name="connsiteX0" fmla="*/ 125517 w 1012998"/>
                <a:gd name="connsiteY0" fmla="*/ 493024 h 499340"/>
                <a:gd name="connsiteX1" fmla="*/ 8835 w 1012998"/>
                <a:gd name="connsiteY1" fmla="*/ 0 h 499340"/>
                <a:gd name="connsiteX2" fmla="*/ 703436 w 1012998"/>
                <a:gd name="connsiteY2" fmla="*/ 45244 h 499340"/>
                <a:gd name="connsiteX3" fmla="*/ 1012998 w 1012998"/>
                <a:gd name="connsiteY3" fmla="*/ 481117 h 499340"/>
                <a:gd name="connsiteX4" fmla="*/ 125517 w 1012998"/>
                <a:gd name="connsiteY4" fmla="*/ 493024 h 499340"/>
                <a:gd name="connsiteX0" fmla="*/ 125517 w 1012998"/>
                <a:gd name="connsiteY0" fmla="*/ 502866 h 509182"/>
                <a:gd name="connsiteX1" fmla="*/ 8835 w 1012998"/>
                <a:gd name="connsiteY1" fmla="*/ 9842 h 509182"/>
                <a:gd name="connsiteX2" fmla="*/ 703436 w 1012998"/>
                <a:gd name="connsiteY2" fmla="*/ 55086 h 509182"/>
                <a:gd name="connsiteX3" fmla="*/ 1012998 w 1012998"/>
                <a:gd name="connsiteY3" fmla="*/ 490959 h 509182"/>
                <a:gd name="connsiteX4" fmla="*/ 125517 w 1012998"/>
                <a:gd name="connsiteY4" fmla="*/ 502866 h 509182"/>
                <a:gd name="connsiteX0" fmla="*/ 125517 w 1012998"/>
                <a:gd name="connsiteY0" fmla="*/ 508144 h 514460"/>
                <a:gd name="connsiteX1" fmla="*/ 8835 w 1012998"/>
                <a:gd name="connsiteY1" fmla="*/ 15120 h 514460"/>
                <a:gd name="connsiteX2" fmla="*/ 703436 w 1012998"/>
                <a:gd name="connsiteY2" fmla="*/ 60364 h 514460"/>
                <a:gd name="connsiteX3" fmla="*/ 1012998 w 1012998"/>
                <a:gd name="connsiteY3" fmla="*/ 496237 h 514460"/>
                <a:gd name="connsiteX4" fmla="*/ 125517 w 1012998"/>
                <a:gd name="connsiteY4" fmla="*/ 508144 h 514460"/>
                <a:gd name="connsiteX0" fmla="*/ 125517 w 1001092"/>
                <a:gd name="connsiteY0" fmla="*/ 508144 h 518115"/>
                <a:gd name="connsiteX1" fmla="*/ 8835 w 1001092"/>
                <a:gd name="connsiteY1" fmla="*/ 15120 h 518115"/>
                <a:gd name="connsiteX2" fmla="*/ 703436 w 1001092"/>
                <a:gd name="connsiteY2" fmla="*/ 60364 h 518115"/>
                <a:gd name="connsiteX3" fmla="*/ 1001092 w 1001092"/>
                <a:gd name="connsiteY3" fmla="*/ 512906 h 518115"/>
                <a:gd name="connsiteX4" fmla="*/ 125517 w 1001092"/>
                <a:gd name="connsiteY4" fmla="*/ 508144 h 51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092" h="518115">
                  <a:moveTo>
                    <a:pt x="125517" y="508144"/>
                  </a:moveTo>
                  <a:cubicBezTo>
                    <a:pt x="57772" y="382715"/>
                    <a:pt x="-27954" y="99275"/>
                    <a:pt x="8835" y="15120"/>
                  </a:cubicBezTo>
                  <a:cubicBezTo>
                    <a:pt x="231637" y="-17424"/>
                    <a:pt x="485396" y="4802"/>
                    <a:pt x="703436" y="60364"/>
                  </a:cubicBezTo>
                  <a:cubicBezTo>
                    <a:pt x="812180" y="196923"/>
                    <a:pt x="951879" y="340628"/>
                    <a:pt x="1001092" y="512906"/>
                  </a:cubicBezTo>
                  <a:cubicBezTo>
                    <a:pt x="849210" y="512509"/>
                    <a:pt x="353600" y="527607"/>
                    <a:pt x="125517" y="508144"/>
                  </a:cubicBez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4E8FD551-0759-4F75-B674-844B8C3A542D}"/>
              </a:ext>
            </a:extLst>
          </p:cNvPr>
          <p:cNvSpPr/>
          <p:nvPr/>
        </p:nvSpPr>
        <p:spPr>
          <a:xfrm>
            <a:off x="6188101" y="4919921"/>
            <a:ext cx="106446" cy="51219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6153C69-D507-4D52-84EE-70827ACD15C5}"/>
              </a:ext>
            </a:extLst>
          </p:cNvPr>
          <p:cNvSpPr/>
          <p:nvPr/>
        </p:nvSpPr>
        <p:spPr>
          <a:xfrm>
            <a:off x="4647839" y="3658998"/>
            <a:ext cx="125915" cy="2059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90B183EB-5880-4863-B642-B25E4B729319}"/>
              </a:ext>
            </a:extLst>
          </p:cNvPr>
          <p:cNvSpPr/>
          <p:nvPr/>
        </p:nvSpPr>
        <p:spPr>
          <a:xfrm>
            <a:off x="5350327" y="5677999"/>
            <a:ext cx="308208" cy="105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6A379A6-E920-4662-B4C5-F2DB6ED19511}"/>
              </a:ext>
            </a:extLst>
          </p:cNvPr>
          <p:cNvGrpSpPr/>
          <p:nvPr/>
        </p:nvGrpSpPr>
        <p:grpSpPr>
          <a:xfrm rot="21045049">
            <a:off x="6881872" y="4018036"/>
            <a:ext cx="196226" cy="567859"/>
            <a:chOff x="7308097" y="3121001"/>
            <a:chExt cx="307239" cy="1045472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0124B153-7320-44FB-9707-D83ABE6B1746}"/>
                </a:ext>
              </a:extLst>
            </p:cNvPr>
            <p:cNvSpPr/>
            <p:nvPr/>
          </p:nvSpPr>
          <p:spPr>
            <a:xfrm rot="554951">
              <a:off x="7332936" y="3563741"/>
              <a:ext cx="194168" cy="602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3F5C2EA0-6D23-44B0-9E29-E6802CC0D93C}"/>
                </a:ext>
              </a:extLst>
            </p:cNvPr>
            <p:cNvSpPr/>
            <p:nvPr/>
          </p:nvSpPr>
          <p:spPr>
            <a:xfrm rot="554951">
              <a:off x="7308097" y="3121001"/>
              <a:ext cx="307239" cy="54731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CF6C1C2-17AB-4276-BD00-86D0CE22A90F}"/>
              </a:ext>
            </a:extLst>
          </p:cNvPr>
          <p:cNvGrpSpPr/>
          <p:nvPr/>
        </p:nvGrpSpPr>
        <p:grpSpPr>
          <a:xfrm>
            <a:off x="4141195" y="2541770"/>
            <a:ext cx="1175472" cy="1191211"/>
            <a:chOff x="4125957" y="2343989"/>
            <a:chExt cx="1175472" cy="119121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55B0FC-97C5-4E00-BF28-9220DA799719}"/>
                </a:ext>
              </a:extLst>
            </p:cNvPr>
            <p:cNvGrpSpPr/>
            <p:nvPr/>
          </p:nvGrpSpPr>
          <p:grpSpPr>
            <a:xfrm>
              <a:off x="4125957" y="2343989"/>
              <a:ext cx="1175472" cy="1191211"/>
              <a:chOff x="4626118" y="3250512"/>
              <a:chExt cx="1243804" cy="1191211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049B7B9-56E6-4B93-B944-DE9E1ECAAF45}"/>
                  </a:ext>
                </a:extLst>
              </p:cNvPr>
              <p:cNvSpPr/>
              <p:nvPr/>
            </p:nvSpPr>
            <p:spPr>
              <a:xfrm>
                <a:off x="4776764" y="3327975"/>
                <a:ext cx="891240" cy="111374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28BDD78-7EAA-4442-927F-E26DBE4C00E1}"/>
                  </a:ext>
                </a:extLst>
              </p:cNvPr>
              <p:cNvGrpSpPr/>
              <p:nvPr/>
            </p:nvGrpSpPr>
            <p:grpSpPr>
              <a:xfrm>
                <a:off x="4626118" y="3250512"/>
                <a:ext cx="1243804" cy="1103768"/>
                <a:chOff x="4626118" y="3250512"/>
                <a:chExt cx="1243804" cy="1103768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FBFB2E4-B004-4A6E-A9E6-8EE507D088E2}"/>
                    </a:ext>
                  </a:extLst>
                </p:cNvPr>
                <p:cNvSpPr/>
                <p:nvPr/>
              </p:nvSpPr>
              <p:spPr>
                <a:xfrm>
                  <a:off x="5117431" y="3744964"/>
                  <a:ext cx="149481" cy="186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9306C7F6-F7C7-4B5F-852C-38D680459281}"/>
                    </a:ext>
                  </a:extLst>
                </p:cNvPr>
                <p:cNvSpPr/>
                <p:nvPr/>
              </p:nvSpPr>
              <p:spPr>
                <a:xfrm>
                  <a:off x="5182655" y="3795731"/>
                  <a:ext cx="90189" cy="94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EDB880EE-FD80-4022-AAF6-5EB1875E963C}"/>
                    </a:ext>
                  </a:extLst>
                </p:cNvPr>
                <p:cNvSpPr/>
                <p:nvPr/>
              </p:nvSpPr>
              <p:spPr>
                <a:xfrm flipH="1">
                  <a:off x="5363122" y="3743102"/>
                  <a:ext cx="149481" cy="186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23DD6A15-0B92-40BE-A900-122336D7D764}"/>
                    </a:ext>
                  </a:extLst>
                </p:cNvPr>
                <p:cNvSpPr/>
                <p:nvPr/>
              </p:nvSpPr>
              <p:spPr>
                <a:xfrm flipH="1">
                  <a:off x="5407855" y="3795731"/>
                  <a:ext cx="90189" cy="94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438322C-4209-4F15-A793-44A0B394CC04}"/>
                    </a:ext>
                  </a:extLst>
                </p:cNvPr>
                <p:cNvSpPr/>
                <p:nvPr/>
              </p:nvSpPr>
              <p:spPr>
                <a:xfrm rot="21154048">
                  <a:off x="5299114" y="4043781"/>
                  <a:ext cx="105078" cy="59977"/>
                </a:xfrm>
                <a:custGeom>
                  <a:avLst/>
                  <a:gdLst>
                    <a:gd name="connsiteX0" fmla="*/ 0 w 142875"/>
                    <a:gd name="connsiteY0" fmla="*/ 0 h 61946"/>
                    <a:gd name="connsiteX1" fmla="*/ 71437 w 142875"/>
                    <a:gd name="connsiteY1" fmla="*/ 61912 h 61946"/>
                    <a:gd name="connsiteX2" fmla="*/ 142875 w 142875"/>
                    <a:gd name="connsiteY2" fmla="*/ 9525 h 61946"/>
                    <a:gd name="connsiteX3" fmla="*/ 142875 w 142875"/>
                    <a:gd name="connsiteY3" fmla="*/ 9525 h 6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875" h="61946">
                      <a:moveTo>
                        <a:pt x="0" y="0"/>
                      </a:moveTo>
                      <a:cubicBezTo>
                        <a:pt x="23812" y="30162"/>
                        <a:pt x="47624" y="60324"/>
                        <a:pt x="71437" y="61912"/>
                      </a:cubicBezTo>
                      <a:cubicBezTo>
                        <a:pt x="95250" y="63500"/>
                        <a:pt x="142875" y="9525"/>
                        <a:pt x="142875" y="9525"/>
                      </a:cubicBezTo>
                      <a:lnTo>
                        <a:pt x="142875" y="9525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4A7343F-3225-42EB-8C1A-E436F110F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58475"/>
                <a:stretch/>
              </p:blipFill>
              <p:spPr>
                <a:xfrm>
                  <a:off x="4626118" y="3384932"/>
                  <a:ext cx="416228" cy="969348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19A48848-3795-49F3-AFE2-C32D4AABE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0077"/>
                <a:stretch/>
              </p:blipFill>
              <p:spPr>
                <a:xfrm>
                  <a:off x="5618114" y="3250512"/>
                  <a:ext cx="251808" cy="969348"/>
                </a:xfrm>
                <a:prstGeom prst="rect">
                  <a:avLst/>
                </a:prstGeom>
              </p:spPr>
            </p:pic>
          </p:grpSp>
        </p:grp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CF8E1A3-2952-4F9C-959C-7205E258CCE0}"/>
                </a:ext>
              </a:extLst>
            </p:cNvPr>
            <p:cNvSpPr/>
            <p:nvPr/>
          </p:nvSpPr>
          <p:spPr>
            <a:xfrm>
              <a:off x="4299101" y="2384014"/>
              <a:ext cx="891240" cy="458168"/>
            </a:xfrm>
            <a:custGeom>
              <a:avLst/>
              <a:gdLst>
                <a:gd name="connsiteX0" fmla="*/ 493054 w 983232"/>
                <a:gd name="connsiteY0" fmla="*/ 0 h 427405"/>
                <a:gd name="connsiteX1" fmla="*/ 958950 w 983232"/>
                <a:gd name="connsiteY1" fmla="*/ 318778 h 427405"/>
                <a:gd name="connsiteX2" fmla="*/ 983232 w 983232"/>
                <a:gd name="connsiteY2" fmla="*/ 399526 h 427405"/>
                <a:gd name="connsiteX3" fmla="*/ 971952 w 983232"/>
                <a:gd name="connsiteY3" fmla="*/ 405978 h 427405"/>
                <a:gd name="connsiteX4" fmla="*/ 909856 w 983232"/>
                <a:gd name="connsiteY4" fmla="*/ 416614 h 427405"/>
                <a:gd name="connsiteX5" fmla="*/ 750326 w 983232"/>
                <a:gd name="connsiteY5" fmla="*/ 281273 h 427405"/>
                <a:gd name="connsiteX6" fmla="*/ 762083 w 983232"/>
                <a:gd name="connsiteY6" fmla="*/ 231868 h 427405"/>
                <a:gd name="connsiteX7" fmla="*/ 710435 w 983232"/>
                <a:gd name="connsiteY7" fmla="*/ 223198 h 427405"/>
                <a:gd name="connsiteX8" fmla="*/ 650915 w 983232"/>
                <a:gd name="connsiteY8" fmla="*/ 182448 h 427405"/>
                <a:gd name="connsiteX9" fmla="*/ 646188 w 983232"/>
                <a:gd name="connsiteY9" fmla="*/ 169580 h 427405"/>
                <a:gd name="connsiteX10" fmla="*/ 602012 w 983232"/>
                <a:gd name="connsiteY10" fmla="*/ 176996 h 427405"/>
                <a:gd name="connsiteX11" fmla="*/ 506353 w 983232"/>
                <a:gd name="connsiteY11" fmla="*/ 144053 h 427405"/>
                <a:gd name="connsiteX12" fmla="*/ 501015 w 983232"/>
                <a:gd name="connsiteY12" fmla="*/ 137470 h 427405"/>
                <a:gd name="connsiteX13" fmla="*/ 495003 w 983232"/>
                <a:gd name="connsiteY13" fmla="*/ 144885 h 427405"/>
                <a:gd name="connsiteX14" fmla="*/ 399344 w 983232"/>
                <a:gd name="connsiteY14" fmla="*/ 177828 h 427405"/>
                <a:gd name="connsiteX15" fmla="*/ 355361 w 983232"/>
                <a:gd name="connsiteY15" fmla="*/ 170444 h 427405"/>
                <a:gd name="connsiteX16" fmla="*/ 339322 w 983232"/>
                <a:gd name="connsiteY16" fmla="*/ 214100 h 427405"/>
                <a:gd name="connsiteX17" fmla="*/ 279801 w 983232"/>
                <a:gd name="connsiteY17" fmla="*/ 254849 h 427405"/>
                <a:gd name="connsiteX18" fmla="*/ 232448 w 983232"/>
                <a:gd name="connsiteY18" fmla="*/ 262798 h 427405"/>
                <a:gd name="connsiteX19" fmla="*/ 242674 w 983232"/>
                <a:gd name="connsiteY19" fmla="*/ 301828 h 427405"/>
                <a:gd name="connsiteX20" fmla="*/ 79698 w 983232"/>
                <a:gd name="connsiteY20" fmla="*/ 427405 h 427405"/>
                <a:gd name="connsiteX21" fmla="*/ 16260 w 983232"/>
                <a:gd name="connsiteY21" fmla="*/ 417537 h 427405"/>
                <a:gd name="connsiteX22" fmla="*/ 0 w 983232"/>
                <a:gd name="connsiteY22" fmla="*/ 409090 h 427405"/>
                <a:gd name="connsiteX23" fmla="*/ 27158 w 983232"/>
                <a:gd name="connsiteY23" fmla="*/ 318778 h 427405"/>
                <a:gd name="connsiteX24" fmla="*/ 493054 w 983232"/>
                <a:gd name="connsiteY24" fmla="*/ 0 h 4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3232" h="427405">
                  <a:moveTo>
                    <a:pt x="493054" y="0"/>
                  </a:moveTo>
                  <a:cubicBezTo>
                    <a:pt x="702493" y="0"/>
                    <a:pt x="882191" y="131446"/>
                    <a:pt x="958950" y="318778"/>
                  </a:cubicBezTo>
                  <a:lnTo>
                    <a:pt x="983232" y="399526"/>
                  </a:lnTo>
                  <a:lnTo>
                    <a:pt x="971952" y="405978"/>
                  </a:lnTo>
                  <a:cubicBezTo>
                    <a:pt x="952867" y="412827"/>
                    <a:pt x="931883" y="416614"/>
                    <a:pt x="909856" y="416614"/>
                  </a:cubicBezTo>
                  <a:cubicBezTo>
                    <a:pt x="821750" y="416614"/>
                    <a:pt x="750326" y="356019"/>
                    <a:pt x="750326" y="281273"/>
                  </a:cubicBezTo>
                  <a:lnTo>
                    <a:pt x="762083" y="231868"/>
                  </a:lnTo>
                  <a:lnTo>
                    <a:pt x="710435" y="223198"/>
                  </a:lnTo>
                  <a:cubicBezTo>
                    <a:pt x="686157" y="214660"/>
                    <a:pt x="665501" y="200399"/>
                    <a:pt x="650915" y="182448"/>
                  </a:cubicBezTo>
                  <a:lnTo>
                    <a:pt x="646188" y="169580"/>
                  </a:lnTo>
                  <a:lnTo>
                    <a:pt x="602012" y="176996"/>
                  </a:lnTo>
                  <a:cubicBezTo>
                    <a:pt x="564655" y="176996"/>
                    <a:pt x="530834" y="164407"/>
                    <a:pt x="506353" y="144053"/>
                  </a:cubicBezTo>
                  <a:lnTo>
                    <a:pt x="501015" y="137470"/>
                  </a:lnTo>
                  <a:lnTo>
                    <a:pt x="495003" y="144885"/>
                  </a:lnTo>
                  <a:cubicBezTo>
                    <a:pt x="470522" y="165238"/>
                    <a:pt x="436701" y="177828"/>
                    <a:pt x="399344" y="177828"/>
                  </a:cubicBezTo>
                  <a:lnTo>
                    <a:pt x="355361" y="170444"/>
                  </a:lnTo>
                  <a:lnTo>
                    <a:pt x="339322" y="214100"/>
                  </a:lnTo>
                  <a:cubicBezTo>
                    <a:pt x="324735" y="232050"/>
                    <a:pt x="304078" y="246312"/>
                    <a:pt x="279801" y="254849"/>
                  </a:cubicBezTo>
                  <a:lnTo>
                    <a:pt x="232448" y="262798"/>
                  </a:lnTo>
                  <a:lnTo>
                    <a:pt x="242674" y="301828"/>
                  </a:lnTo>
                  <a:cubicBezTo>
                    <a:pt x="242674" y="371183"/>
                    <a:pt x="169707" y="427405"/>
                    <a:pt x="79698" y="427405"/>
                  </a:cubicBezTo>
                  <a:cubicBezTo>
                    <a:pt x="57196" y="427405"/>
                    <a:pt x="35759" y="423891"/>
                    <a:pt x="16260" y="417537"/>
                  </a:cubicBezTo>
                  <a:lnTo>
                    <a:pt x="0" y="409090"/>
                  </a:lnTo>
                  <a:lnTo>
                    <a:pt x="27158" y="318778"/>
                  </a:lnTo>
                  <a:cubicBezTo>
                    <a:pt x="103917" y="131446"/>
                    <a:pt x="283615" y="0"/>
                    <a:pt x="4930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8892177-078C-4A8B-9BB5-77CC39F18CF2}"/>
              </a:ext>
            </a:extLst>
          </p:cNvPr>
          <p:cNvSpPr/>
          <p:nvPr/>
        </p:nvSpPr>
        <p:spPr>
          <a:xfrm>
            <a:off x="5357281" y="4826597"/>
            <a:ext cx="106446" cy="92540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8C11501-46D1-4F69-A7E7-68CD58DE5C47}"/>
              </a:ext>
            </a:extLst>
          </p:cNvPr>
          <p:cNvGrpSpPr/>
          <p:nvPr/>
        </p:nvGrpSpPr>
        <p:grpSpPr>
          <a:xfrm>
            <a:off x="5001820" y="3995506"/>
            <a:ext cx="2214239" cy="2323810"/>
            <a:chOff x="9588936" y="3521514"/>
            <a:chExt cx="2214239" cy="2323810"/>
          </a:xfrm>
          <a:solidFill>
            <a:schemeClr val="bg1"/>
          </a:solidFill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E3DB75E-54AB-4035-B172-4E512B72E5D9}"/>
                </a:ext>
              </a:extLst>
            </p:cNvPr>
            <p:cNvSpPr/>
            <p:nvPr/>
          </p:nvSpPr>
          <p:spPr>
            <a:xfrm rot="3228324" flipH="1">
              <a:off x="10406541" y="5084276"/>
              <a:ext cx="95372" cy="387483"/>
            </a:xfrm>
            <a:prstGeom prst="round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3149E0A-A04A-4166-BA13-ECAE6DB197CA}"/>
                </a:ext>
              </a:extLst>
            </p:cNvPr>
            <p:cNvSpPr/>
            <p:nvPr/>
          </p:nvSpPr>
          <p:spPr>
            <a:xfrm rot="2436034" flipH="1">
              <a:off x="10379871" y="5175472"/>
              <a:ext cx="95372" cy="669852"/>
            </a:xfrm>
            <a:prstGeom prst="round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1EC9F564-7328-4325-9366-57B5BDE7BF45}"/>
                </a:ext>
              </a:extLst>
            </p:cNvPr>
            <p:cNvSpPr/>
            <p:nvPr/>
          </p:nvSpPr>
          <p:spPr>
            <a:xfrm rot="19163966">
              <a:off x="11035809" y="5172812"/>
              <a:ext cx="95372" cy="669852"/>
            </a:xfrm>
            <a:prstGeom prst="round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841E34A-51CD-4385-A52E-1678B63DF8D9}"/>
                </a:ext>
              </a:extLst>
            </p:cNvPr>
            <p:cNvSpPr/>
            <p:nvPr/>
          </p:nvSpPr>
          <p:spPr>
            <a:xfrm rot="18062745">
              <a:off x="11015296" y="5072648"/>
              <a:ext cx="95372" cy="387483"/>
            </a:xfrm>
            <a:prstGeom prst="round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34">
              <a:extLst>
                <a:ext uri="{FF2B5EF4-FFF2-40B4-BE49-F238E27FC236}">
                  <a16:creationId xmlns:a16="http://schemas.microsoft.com/office/drawing/2014/main" id="{BE2D3ED8-0EC5-42A6-933C-3611DBAD2C48}"/>
                </a:ext>
              </a:extLst>
            </p:cNvPr>
            <p:cNvSpPr/>
            <p:nvPr/>
          </p:nvSpPr>
          <p:spPr>
            <a:xfrm>
              <a:off x="9588936" y="3521514"/>
              <a:ext cx="2206625" cy="506971"/>
            </a:xfrm>
            <a:custGeom>
              <a:avLst/>
              <a:gdLst>
                <a:gd name="connsiteX0" fmla="*/ 0 w 1714500"/>
                <a:gd name="connsiteY0" fmla="*/ 0 h 367271"/>
                <a:gd name="connsiteX1" fmla="*/ 1714500 w 1714500"/>
                <a:gd name="connsiteY1" fmla="*/ 0 h 367271"/>
                <a:gd name="connsiteX2" fmla="*/ 1714500 w 1714500"/>
                <a:gd name="connsiteY2" fmla="*/ 367271 h 367271"/>
                <a:gd name="connsiteX3" fmla="*/ 0 w 1714500"/>
                <a:gd name="connsiteY3" fmla="*/ 367271 h 367271"/>
                <a:gd name="connsiteX4" fmla="*/ 0 w 1714500"/>
                <a:gd name="connsiteY4" fmla="*/ 0 h 367271"/>
                <a:gd name="connsiteX0" fmla="*/ 263525 w 1978025"/>
                <a:gd name="connsiteY0" fmla="*/ 0 h 506971"/>
                <a:gd name="connsiteX1" fmla="*/ 1978025 w 1978025"/>
                <a:gd name="connsiteY1" fmla="*/ 0 h 506971"/>
                <a:gd name="connsiteX2" fmla="*/ 1978025 w 1978025"/>
                <a:gd name="connsiteY2" fmla="*/ 367271 h 506971"/>
                <a:gd name="connsiteX3" fmla="*/ 0 w 1978025"/>
                <a:gd name="connsiteY3" fmla="*/ 506971 h 506971"/>
                <a:gd name="connsiteX4" fmla="*/ 263525 w 1978025"/>
                <a:gd name="connsiteY4" fmla="*/ 0 h 506971"/>
                <a:gd name="connsiteX0" fmla="*/ 263525 w 2193925"/>
                <a:gd name="connsiteY0" fmla="*/ 0 h 506971"/>
                <a:gd name="connsiteX1" fmla="*/ 1978025 w 2193925"/>
                <a:gd name="connsiteY1" fmla="*/ 0 h 506971"/>
                <a:gd name="connsiteX2" fmla="*/ 2193925 w 2193925"/>
                <a:gd name="connsiteY2" fmla="*/ 491096 h 506971"/>
                <a:gd name="connsiteX3" fmla="*/ 0 w 2193925"/>
                <a:gd name="connsiteY3" fmla="*/ 506971 h 506971"/>
                <a:gd name="connsiteX4" fmla="*/ 263525 w 2193925"/>
                <a:gd name="connsiteY4" fmla="*/ 0 h 506971"/>
                <a:gd name="connsiteX0" fmla="*/ 263525 w 2206625"/>
                <a:gd name="connsiteY0" fmla="*/ 0 h 506971"/>
                <a:gd name="connsiteX1" fmla="*/ 1978025 w 2206625"/>
                <a:gd name="connsiteY1" fmla="*/ 0 h 506971"/>
                <a:gd name="connsiteX2" fmla="*/ 2206625 w 2206625"/>
                <a:gd name="connsiteY2" fmla="*/ 491096 h 506971"/>
                <a:gd name="connsiteX3" fmla="*/ 0 w 2206625"/>
                <a:gd name="connsiteY3" fmla="*/ 506971 h 506971"/>
                <a:gd name="connsiteX4" fmla="*/ 263525 w 2206625"/>
                <a:gd name="connsiteY4" fmla="*/ 0 h 50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6625" h="506971">
                  <a:moveTo>
                    <a:pt x="263525" y="0"/>
                  </a:moveTo>
                  <a:lnTo>
                    <a:pt x="1978025" y="0"/>
                  </a:lnTo>
                  <a:lnTo>
                    <a:pt x="2206625" y="491096"/>
                  </a:lnTo>
                  <a:lnTo>
                    <a:pt x="0" y="506971"/>
                  </a:lnTo>
                  <a:lnTo>
                    <a:pt x="263525" y="0"/>
                  </a:lnTo>
                  <a:close/>
                </a:path>
              </a:pathLst>
            </a:cu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533FDC-2F18-4268-BD8E-2C8D49DC16D0}"/>
                </a:ext>
              </a:extLst>
            </p:cNvPr>
            <p:cNvSpPr/>
            <p:nvPr/>
          </p:nvSpPr>
          <p:spPr>
            <a:xfrm>
              <a:off x="10618387" y="4194614"/>
              <a:ext cx="278527" cy="820106"/>
            </a:xfrm>
            <a:prstGeom prst="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56E0DAE-78CC-4E57-A87A-C878DED37AB9}"/>
                </a:ext>
              </a:extLst>
            </p:cNvPr>
            <p:cNvSpPr/>
            <p:nvPr/>
          </p:nvSpPr>
          <p:spPr>
            <a:xfrm>
              <a:off x="10579402" y="4939865"/>
              <a:ext cx="356497" cy="370519"/>
            </a:xfrm>
            <a:prstGeom prst="ellipse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FCFD184-3CFB-42D1-B810-D7A458EE36E6}"/>
                </a:ext>
              </a:extLst>
            </p:cNvPr>
            <p:cNvSpPr/>
            <p:nvPr/>
          </p:nvSpPr>
          <p:spPr>
            <a:xfrm>
              <a:off x="9588936" y="3993073"/>
              <a:ext cx="2214239" cy="198917"/>
            </a:xfrm>
            <a:prstGeom prst="roundRect">
              <a:avLst/>
            </a:prstGeom>
            <a:grpFill/>
            <a:ln>
              <a:solidFill>
                <a:srgbClr val="5D3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2" name="Rectangle: Top Corners Rounded 131">
            <a:extLst>
              <a:ext uri="{FF2B5EF4-FFF2-40B4-BE49-F238E27FC236}">
                <a16:creationId xmlns:a16="http://schemas.microsoft.com/office/drawing/2014/main" id="{28F2E28A-3124-4F1F-BF30-65C684C68645}"/>
              </a:ext>
            </a:extLst>
          </p:cNvPr>
          <p:cNvSpPr/>
          <p:nvPr/>
        </p:nvSpPr>
        <p:spPr>
          <a:xfrm>
            <a:off x="5238410" y="5874263"/>
            <a:ext cx="327358" cy="1242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4EBCD79E-3A84-4C38-9305-031F7EF55D21}"/>
              </a:ext>
            </a:extLst>
          </p:cNvPr>
          <p:cNvSpPr/>
          <p:nvPr/>
        </p:nvSpPr>
        <p:spPr>
          <a:xfrm>
            <a:off x="5244183" y="5032141"/>
            <a:ext cx="106446" cy="89861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07070B96-9B1D-4651-8FB7-6CE3F0741A42}"/>
              </a:ext>
            </a:extLst>
          </p:cNvPr>
          <p:cNvSpPr/>
          <p:nvPr/>
        </p:nvSpPr>
        <p:spPr>
          <a:xfrm rot="16200000">
            <a:off x="4848173" y="4575415"/>
            <a:ext cx="106446" cy="89847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3CDF5DB-DFDC-4D56-968F-63F9145D0866}"/>
              </a:ext>
            </a:extLst>
          </p:cNvPr>
          <p:cNvSpPr/>
          <p:nvPr/>
        </p:nvSpPr>
        <p:spPr>
          <a:xfrm rot="16200000">
            <a:off x="4925029" y="4383696"/>
            <a:ext cx="106446" cy="9709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5F146ED-C1ED-4EEE-9461-D12BE87407F4}"/>
              </a:ext>
            </a:extLst>
          </p:cNvPr>
          <p:cNvGrpSpPr/>
          <p:nvPr/>
        </p:nvGrpSpPr>
        <p:grpSpPr>
          <a:xfrm>
            <a:off x="4829591" y="3885042"/>
            <a:ext cx="210239" cy="742068"/>
            <a:chOff x="4829591" y="3885042"/>
            <a:chExt cx="210239" cy="74206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779430B-C0A9-49F3-9750-4BF43DD1FC9E}"/>
                </a:ext>
              </a:extLst>
            </p:cNvPr>
            <p:cNvGrpSpPr/>
            <p:nvPr/>
          </p:nvGrpSpPr>
          <p:grpSpPr>
            <a:xfrm>
              <a:off x="4829591" y="3885042"/>
              <a:ext cx="182554" cy="640628"/>
              <a:chOff x="4743915" y="3996985"/>
              <a:chExt cx="182554" cy="640628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90DB491-0B0E-4B20-A819-F1D85EB4B86D}"/>
                  </a:ext>
                </a:extLst>
              </p:cNvPr>
              <p:cNvSpPr/>
              <p:nvPr/>
            </p:nvSpPr>
            <p:spPr>
              <a:xfrm flipH="1">
                <a:off x="4792557" y="4250122"/>
                <a:ext cx="110758" cy="38749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874833C-5783-4124-A017-64E79EEA8A3B}"/>
                  </a:ext>
                </a:extLst>
              </p:cNvPr>
              <p:cNvSpPr/>
              <p:nvPr/>
            </p:nvSpPr>
            <p:spPr>
              <a:xfrm flipH="1">
                <a:off x="4743915" y="3996985"/>
                <a:ext cx="182554" cy="31095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BDA9E68-3BEC-4F3E-9401-0654E5DD03A3}"/>
                </a:ext>
              </a:extLst>
            </p:cNvPr>
            <p:cNvSpPr/>
            <p:nvPr/>
          </p:nvSpPr>
          <p:spPr>
            <a:xfrm rot="20027087">
              <a:off x="4850795" y="4403379"/>
              <a:ext cx="189035" cy="223731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0723C10-2173-4FA4-8C1D-D57B3A64F336}"/>
              </a:ext>
            </a:extLst>
          </p:cNvPr>
          <p:cNvGrpSpPr/>
          <p:nvPr/>
        </p:nvGrpSpPr>
        <p:grpSpPr>
          <a:xfrm>
            <a:off x="4427020" y="3853138"/>
            <a:ext cx="518293" cy="1169016"/>
            <a:chOff x="4427020" y="3853138"/>
            <a:chExt cx="518293" cy="1169016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6A9E0E6-9773-46B1-8AA1-2462708483CA}"/>
                </a:ext>
              </a:extLst>
            </p:cNvPr>
            <p:cNvSpPr/>
            <p:nvPr/>
          </p:nvSpPr>
          <p:spPr>
            <a:xfrm flipH="1">
              <a:off x="4427020" y="3853138"/>
              <a:ext cx="518293" cy="1169016"/>
            </a:xfrm>
            <a:custGeom>
              <a:avLst/>
              <a:gdLst>
                <a:gd name="connsiteX0" fmla="*/ 0 w 977313"/>
                <a:gd name="connsiteY0" fmla="*/ 153190 h 919120"/>
                <a:gd name="connsiteX1" fmla="*/ 153190 w 977313"/>
                <a:gd name="connsiteY1" fmla="*/ 0 h 919120"/>
                <a:gd name="connsiteX2" fmla="*/ 824123 w 977313"/>
                <a:gd name="connsiteY2" fmla="*/ 0 h 919120"/>
                <a:gd name="connsiteX3" fmla="*/ 977313 w 977313"/>
                <a:gd name="connsiteY3" fmla="*/ 153190 h 919120"/>
                <a:gd name="connsiteX4" fmla="*/ 977313 w 977313"/>
                <a:gd name="connsiteY4" fmla="*/ 765930 h 919120"/>
                <a:gd name="connsiteX5" fmla="*/ 824123 w 977313"/>
                <a:gd name="connsiteY5" fmla="*/ 919120 h 919120"/>
                <a:gd name="connsiteX6" fmla="*/ 153190 w 977313"/>
                <a:gd name="connsiteY6" fmla="*/ 919120 h 919120"/>
                <a:gd name="connsiteX7" fmla="*/ 0 w 977313"/>
                <a:gd name="connsiteY7" fmla="*/ 765930 h 919120"/>
                <a:gd name="connsiteX8" fmla="*/ 0 w 977313"/>
                <a:gd name="connsiteY8" fmla="*/ 153190 h 919120"/>
                <a:gd name="connsiteX0" fmla="*/ 0 w 977313"/>
                <a:gd name="connsiteY0" fmla="*/ 366550 h 1132480"/>
                <a:gd name="connsiteX1" fmla="*/ 153190 w 977313"/>
                <a:gd name="connsiteY1" fmla="*/ 213360 h 1132480"/>
                <a:gd name="connsiteX2" fmla="*/ 435503 w 977313"/>
                <a:gd name="connsiteY2" fmla="*/ 0 h 1132480"/>
                <a:gd name="connsiteX3" fmla="*/ 977313 w 977313"/>
                <a:gd name="connsiteY3" fmla="*/ 366550 h 1132480"/>
                <a:gd name="connsiteX4" fmla="*/ 977313 w 977313"/>
                <a:gd name="connsiteY4" fmla="*/ 979290 h 1132480"/>
                <a:gd name="connsiteX5" fmla="*/ 824123 w 977313"/>
                <a:gd name="connsiteY5" fmla="*/ 1132480 h 1132480"/>
                <a:gd name="connsiteX6" fmla="*/ 153190 w 977313"/>
                <a:gd name="connsiteY6" fmla="*/ 1132480 h 1132480"/>
                <a:gd name="connsiteX7" fmla="*/ 0 w 977313"/>
                <a:gd name="connsiteY7" fmla="*/ 979290 h 1132480"/>
                <a:gd name="connsiteX8" fmla="*/ 0 w 977313"/>
                <a:gd name="connsiteY8" fmla="*/ 366550 h 1132480"/>
                <a:gd name="connsiteX0" fmla="*/ 0 w 977313"/>
                <a:gd name="connsiteY0" fmla="*/ 366550 h 1132480"/>
                <a:gd name="connsiteX1" fmla="*/ 435503 w 977313"/>
                <a:gd name="connsiteY1" fmla="*/ 0 h 1132480"/>
                <a:gd name="connsiteX2" fmla="*/ 977313 w 977313"/>
                <a:gd name="connsiteY2" fmla="*/ 366550 h 1132480"/>
                <a:gd name="connsiteX3" fmla="*/ 977313 w 977313"/>
                <a:gd name="connsiteY3" fmla="*/ 979290 h 1132480"/>
                <a:gd name="connsiteX4" fmla="*/ 824123 w 977313"/>
                <a:gd name="connsiteY4" fmla="*/ 1132480 h 1132480"/>
                <a:gd name="connsiteX5" fmla="*/ 153190 w 977313"/>
                <a:gd name="connsiteY5" fmla="*/ 1132480 h 1132480"/>
                <a:gd name="connsiteX6" fmla="*/ 0 w 977313"/>
                <a:gd name="connsiteY6" fmla="*/ 979290 h 1132480"/>
                <a:gd name="connsiteX7" fmla="*/ 0 w 977313"/>
                <a:gd name="connsiteY7" fmla="*/ 366550 h 1132480"/>
                <a:gd name="connsiteX0" fmla="*/ 0 w 977313"/>
                <a:gd name="connsiteY0" fmla="*/ 378882 h 1144812"/>
                <a:gd name="connsiteX1" fmla="*/ 435503 w 977313"/>
                <a:gd name="connsiteY1" fmla="*/ 12332 h 1144812"/>
                <a:gd name="connsiteX2" fmla="*/ 809673 w 977313"/>
                <a:gd name="connsiteY2" fmla="*/ 51222 h 1144812"/>
                <a:gd name="connsiteX3" fmla="*/ 977313 w 977313"/>
                <a:gd name="connsiteY3" fmla="*/ 991622 h 1144812"/>
                <a:gd name="connsiteX4" fmla="*/ 824123 w 977313"/>
                <a:gd name="connsiteY4" fmla="*/ 1144812 h 1144812"/>
                <a:gd name="connsiteX5" fmla="*/ 153190 w 977313"/>
                <a:gd name="connsiteY5" fmla="*/ 1144812 h 1144812"/>
                <a:gd name="connsiteX6" fmla="*/ 0 w 977313"/>
                <a:gd name="connsiteY6" fmla="*/ 991622 h 1144812"/>
                <a:gd name="connsiteX7" fmla="*/ 0 w 977313"/>
                <a:gd name="connsiteY7" fmla="*/ 378882 h 1144812"/>
                <a:gd name="connsiteX0" fmla="*/ 0 w 824123"/>
                <a:gd name="connsiteY0" fmla="*/ 378882 h 1144812"/>
                <a:gd name="connsiteX1" fmla="*/ 435503 w 824123"/>
                <a:gd name="connsiteY1" fmla="*/ 12332 h 1144812"/>
                <a:gd name="connsiteX2" fmla="*/ 809673 w 824123"/>
                <a:gd name="connsiteY2" fmla="*/ 51222 h 1144812"/>
                <a:gd name="connsiteX3" fmla="*/ 824123 w 824123"/>
                <a:gd name="connsiteY3" fmla="*/ 1144812 h 1144812"/>
                <a:gd name="connsiteX4" fmla="*/ 153190 w 824123"/>
                <a:gd name="connsiteY4" fmla="*/ 1144812 h 1144812"/>
                <a:gd name="connsiteX5" fmla="*/ 0 w 824123"/>
                <a:gd name="connsiteY5" fmla="*/ 991622 h 1144812"/>
                <a:gd name="connsiteX6" fmla="*/ 0 w 824123"/>
                <a:gd name="connsiteY6" fmla="*/ 378882 h 1144812"/>
                <a:gd name="connsiteX0" fmla="*/ 115996 w 824123"/>
                <a:gd name="connsiteY0" fmla="*/ 428630 h 1144812"/>
                <a:gd name="connsiteX1" fmla="*/ 435503 w 824123"/>
                <a:gd name="connsiteY1" fmla="*/ 12332 h 1144812"/>
                <a:gd name="connsiteX2" fmla="*/ 809673 w 824123"/>
                <a:gd name="connsiteY2" fmla="*/ 51222 h 1144812"/>
                <a:gd name="connsiteX3" fmla="*/ 824123 w 824123"/>
                <a:gd name="connsiteY3" fmla="*/ 1144812 h 1144812"/>
                <a:gd name="connsiteX4" fmla="*/ 153190 w 824123"/>
                <a:gd name="connsiteY4" fmla="*/ 1144812 h 1144812"/>
                <a:gd name="connsiteX5" fmla="*/ 0 w 824123"/>
                <a:gd name="connsiteY5" fmla="*/ 991622 h 1144812"/>
                <a:gd name="connsiteX6" fmla="*/ 115996 w 824123"/>
                <a:gd name="connsiteY6" fmla="*/ 428630 h 1144812"/>
                <a:gd name="connsiteX0" fmla="*/ 115996 w 824123"/>
                <a:gd name="connsiteY0" fmla="*/ 428630 h 1144812"/>
                <a:gd name="connsiteX1" fmla="*/ 435503 w 824123"/>
                <a:gd name="connsiteY1" fmla="*/ 12332 h 1144812"/>
                <a:gd name="connsiteX2" fmla="*/ 809673 w 824123"/>
                <a:gd name="connsiteY2" fmla="*/ 51222 h 1144812"/>
                <a:gd name="connsiteX3" fmla="*/ 824123 w 824123"/>
                <a:gd name="connsiteY3" fmla="*/ 1144812 h 1144812"/>
                <a:gd name="connsiteX4" fmla="*/ 153190 w 824123"/>
                <a:gd name="connsiteY4" fmla="*/ 1144812 h 1144812"/>
                <a:gd name="connsiteX5" fmla="*/ 0 w 824123"/>
                <a:gd name="connsiteY5" fmla="*/ 991622 h 1144812"/>
                <a:gd name="connsiteX6" fmla="*/ 115996 w 824123"/>
                <a:gd name="connsiteY6" fmla="*/ 428630 h 1144812"/>
                <a:gd name="connsiteX0" fmla="*/ 206216 w 824123"/>
                <a:gd name="connsiteY0" fmla="*/ 459722 h 1144812"/>
                <a:gd name="connsiteX1" fmla="*/ 435503 w 824123"/>
                <a:gd name="connsiteY1" fmla="*/ 12332 h 1144812"/>
                <a:gd name="connsiteX2" fmla="*/ 809673 w 824123"/>
                <a:gd name="connsiteY2" fmla="*/ 51222 h 1144812"/>
                <a:gd name="connsiteX3" fmla="*/ 824123 w 824123"/>
                <a:gd name="connsiteY3" fmla="*/ 1144812 h 1144812"/>
                <a:gd name="connsiteX4" fmla="*/ 153190 w 824123"/>
                <a:gd name="connsiteY4" fmla="*/ 1144812 h 1144812"/>
                <a:gd name="connsiteX5" fmla="*/ 0 w 824123"/>
                <a:gd name="connsiteY5" fmla="*/ 991622 h 1144812"/>
                <a:gd name="connsiteX6" fmla="*/ 206216 w 824123"/>
                <a:gd name="connsiteY6" fmla="*/ 459722 h 1144812"/>
                <a:gd name="connsiteX0" fmla="*/ 257770 w 824123"/>
                <a:gd name="connsiteY0" fmla="*/ 490815 h 1144812"/>
                <a:gd name="connsiteX1" fmla="*/ 435503 w 824123"/>
                <a:gd name="connsiteY1" fmla="*/ 12332 h 1144812"/>
                <a:gd name="connsiteX2" fmla="*/ 809673 w 824123"/>
                <a:gd name="connsiteY2" fmla="*/ 51222 h 1144812"/>
                <a:gd name="connsiteX3" fmla="*/ 824123 w 824123"/>
                <a:gd name="connsiteY3" fmla="*/ 1144812 h 1144812"/>
                <a:gd name="connsiteX4" fmla="*/ 153190 w 824123"/>
                <a:gd name="connsiteY4" fmla="*/ 1144812 h 1144812"/>
                <a:gd name="connsiteX5" fmla="*/ 0 w 824123"/>
                <a:gd name="connsiteY5" fmla="*/ 991622 h 1144812"/>
                <a:gd name="connsiteX6" fmla="*/ 257770 w 824123"/>
                <a:gd name="connsiteY6" fmla="*/ 490815 h 1144812"/>
                <a:gd name="connsiteX0" fmla="*/ 130386 w 696739"/>
                <a:gd name="connsiteY0" fmla="*/ 490815 h 1144812"/>
                <a:gd name="connsiteX1" fmla="*/ 308119 w 696739"/>
                <a:gd name="connsiteY1" fmla="*/ 12332 h 1144812"/>
                <a:gd name="connsiteX2" fmla="*/ 682289 w 696739"/>
                <a:gd name="connsiteY2" fmla="*/ 51222 h 1144812"/>
                <a:gd name="connsiteX3" fmla="*/ 696739 w 696739"/>
                <a:gd name="connsiteY3" fmla="*/ 1144812 h 1144812"/>
                <a:gd name="connsiteX4" fmla="*/ 25806 w 696739"/>
                <a:gd name="connsiteY4" fmla="*/ 1144812 h 1144812"/>
                <a:gd name="connsiteX5" fmla="*/ 91720 w 696739"/>
                <a:gd name="connsiteY5" fmla="*/ 985403 h 1144812"/>
                <a:gd name="connsiteX6" fmla="*/ 130386 w 696739"/>
                <a:gd name="connsiteY6" fmla="*/ 490815 h 1144812"/>
                <a:gd name="connsiteX0" fmla="*/ 130386 w 696739"/>
                <a:gd name="connsiteY0" fmla="*/ 490815 h 1144812"/>
                <a:gd name="connsiteX1" fmla="*/ 308119 w 696739"/>
                <a:gd name="connsiteY1" fmla="*/ 12332 h 1144812"/>
                <a:gd name="connsiteX2" fmla="*/ 682289 w 696739"/>
                <a:gd name="connsiteY2" fmla="*/ 51222 h 1144812"/>
                <a:gd name="connsiteX3" fmla="*/ 696739 w 696739"/>
                <a:gd name="connsiteY3" fmla="*/ 1144812 h 1144812"/>
                <a:gd name="connsiteX4" fmla="*/ 25806 w 696739"/>
                <a:gd name="connsiteY4" fmla="*/ 1144812 h 1144812"/>
                <a:gd name="connsiteX5" fmla="*/ 91720 w 696739"/>
                <a:gd name="connsiteY5" fmla="*/ 985403 h 1144812"/>
                <a:gd name="connsiteX6" fmla="*/ 130386 w 696739"/>
                <a:gd name="connsiteY6" fmla="*/ 490815 h 1144812"/>
                <a:gd name="connsiteX0" fmla="*/ 134894 w 701247"/>
                <a:gd name="connsiteY0" fmla="*/ 490815 h 1144812"/>
                <a:gd name="connsiteX1" fmla="*/ 312627 w 701247"/>
                <a:gd name="connsiteY1" fmla="*/ 12332 h 1144812"/>
                <a:gd name="connsiteX2" fmla="*/ 686797 w 701247"/>
                <a:gd name="connsiteY2" fmla="*/ 51222 h 1144812"/>
                <a:gd name="connsiteX3" fmla="*/ 701247 w 701247"/>
                <a:gd name="connsiteY3" fmla="*/ 1144812 h 1144812"/>
                <a:gd name="connsiteX4" fmla="*/ 30314 w 701247"/>
                <a:gd name="connsiteY4" fmla="*/ 1144812 h 1144812"/>
                <a:gd name="connsiteX5" fmla="*/ 134894 w 701247"/>
                <a:gd name="connsiteY5" fmla="*/ 490815 h 1144812"/>
                <a:gd name="connsiteX0" fmla="*/ 29886 w 596239"/>
                <a:gd name="connsiteY0" fmla="*/ 490815 h 1175905"/>
                <a:gd name="connsiteX1" fmla="*/ 207619 w 596239"/>
                <a:gd name="connsiteY1" fmla="*/ 12332 h 1175905"/>
                <a:gd name="connsiteX2" fmla="*/ 581789 w 596239"/>
                <a:gd name="connsiteY2" fmla="*/ 51222 h 1175905"/>
                <a:gd name="connsiteX3" fmla="*/ 596239 w 596239"/>
                <a:gd name="connsiteY3" fmla="*/ 1144812 h 1175905"/>
                <a:gd name="connsiteX4" fmla="*/ 79968 w 596239"/>
                <a:gd name="connsiteY4" fmla="*/ 1175905 h 1175905"/>
                <a:gd name="connsiteX5" fmla="*/ 29886 w 596239"/>
                <a:gd name="connsiteY5" fmla="*/ 490815 h 1175905"/>
                <a:gd name="connsiteX0" fmla="*/ 10285 w 576638"/>
                <a:gd name="connsiteY0" fmla="*/ 490815 h 1175905"/>
                <a:gd name="connsiteX1" fmla="*/ 188018 w 576638"/>
                <a:gd name="connsiteY1" fmla="*/ 12332 h 1175905"/>
                <a:gd name="connsiteX2" fmla="*/ 562188 w 576638"/>
                <a:gd name="connsiteY2" fmla="*/ 51222 h 1175905"/>
                <a:gd name="connsiteX3" fmla="*/ 576638 w 576638"/>
                <a:gd name="connsiteY3" fmla="*/ 1144812 h 1175905"/>
                <a:gd name="connsiteX4" fmla="*/ 60367 w 576638"/>
                <a:gd name="connsiteY4" fmla="*/ 1175905 h 1175905"/>
                <a:gd name="connsiteX5" fmla="*/ 10285 w 576638"/>
                <a:gd name="connsiteY5" fmla="*/ 490815 h 1175905"/>
                <a:gd name="connsiteX0" fmla="*/ 16249 w 524603"/>
                <a:gd name="connsiteY0" fmla="*/ 509471 h 1175905"/>
                <a:gd name="connsiteX1" fmla="*/ 135983 w 524603"/>
                <a:gd name="connsiteY1" fmla="*/ 12332 h 1175905"/>
                <a:gd name="connsiteX2" fmla="*/ 510153 w 524603"/>
                <a:gd name="connsiteY2" fmla="*/ 51222 h 1175905"/>
                <a:gd name="connsiteX3" fmla="*/ 524603 w 524603"/>
                <a:gd name="connsiteY3" fmla="*/ 1144812 h 1175905"/>
                <a:gd name="connsiteX4" fmla="*/ 8332 w 524603"/>
                <a:gd name="connsiteY4" fmla="*/ 1175905 h 1175905"/>
                <a:gd name="connsiteX5" fmla="*/ 16249 w 524603"/>
                <a:gd name="connsiteY5" fmla="*/ 509471 h 1175905"/>
                <a:gd name="connsiteX0" fmla="*/ 21596 w 529950"/>
                <a:gd name="connsiteY0" fmla="*/ 509471 h 1175905"/>
                <a:gd name="connsiteX1" fmla="*/ 141330 w 529950"/>
                <a:gd name="connsiteY1" fmla="*/ 12332 h 1175905"/>
                <a:gd name="connsiteX2" fmla="*/ 515500 w 529950"/>
                <a:gd name="connsiteY2" fmla="*/ 51222 h 1175905"/>
                <a:gd name="connsiteX3" fmla="*/ 529950 w 529950"/>
                <a:gd name="connsiteY3" fmla="*/ 1144812 h 1175905"/>
                <a:gd name="connsiteX4" fmla="*/ 13679 w 529950"/>
                <a:gd name="connsiteY4" fmla="*/ 1175905 h 1175905"/>
                <a:gd name="connsiteX5" fmla="*/ 21596 w 529950"/>
                <a:gd name="connsiteY5" fmla="*/ 509471 h 1175905"/>
                <a:gd name="connsiteX0" fmla="*/ 21596 w 529950"/>
                <a:gd name="connsiteY0" fmla="*/ 453504 h 1175905"/>
                <a:gd name="connsiteX1" fmla="*/ 141330 w 529950"/>
                <a:gd name="connsiteY1" fmla="*/ 12332 h 1175905"/>
                <a:gd name="connsiteX2" fmla="*/ 515500 w 529950"/>
                <a:gd name="connsiteY2" fmla="*/ 51222 h 1175905"/>
                <a:gd name="connsiteX3" fmla="*/ 529950 w 529950"/>
                <a:gd name="connsiteY3" fmla="*/ 1144812 h 1175905"/>
                <a:gd name="connsiteX4" fmla="*/ 13679 w 529950"/>
                <a:gd name="connsiteY4" fmla="*/ 1175905 h 1175905"/>
                <a:gd name="connsiteX5" fmla="*/ 21596 w 529950"/>
                <a:gd name="connsiteY5" fmla="*/ 453504 h 1175905"/>
                <a:gd name="connsiteX0" fmla="*/ 21596 w 529950"/>
                <a:gd name="connsiteY0" fmla="*/ 453504 h 1144812"/>
                <a:gd name="connsiteX1" fmla="*/ 141330 w 529950"/>
                <a:gd name="connsiteY1" fmla="*/ 12332 h 1144812"/>
                <a:gd name="connsiteX2" fmla="*/ 515500 w 529950"/>
                <a:gd name="connsiteY2" fmla="*/ 51222 h 1144812"/>
                <a:gd name="connsiteX3" fmla="*/ 529950 w 529950"/>
                <a:gd name="connsiteY3" fmla="*/ 1144812 h 1144812"/>
                <a:gd name="connsiteX4" fmla="*/ 33012 w 529950"/>
                <a:gd name="connsiteY4" fmla="*/ 1132375 h 1144812"/>
                <a:gd name="connsiteX5" fmla="*/ 21596 w 529950"/>
                <a:gd name="connsiteY5" fmla="*/ 453504 h 1144812"/>
                <a:gd name="connsiteX0" fmla="*/ 21596 w 529950"/>
                <a:gd name="connsiteY0" fmla="*/ 453504 h 1144812"/>
                <a:gd name="connsiteX1" fmla="*/ 141330 w 529950"/>
                <a:gd name="connsiteY1" fmla="*/ 12332 h 1144812"/>
                <a:gd name="connsiteX2" fmla="*/ 515500 w 529950"/>
                <a:gd name="connsiteY2" fmla="*/ 51222 h 1144812"/>
                <a:gd name="connsiteX3" fmla="*/ 529950 w 529950"/>
                <a:gd name="connsiteY3" fmla="*/ 1144812 h 1144812"/>
                <a:gd name="connsiteX4" fmla="*/ 33012 w 529950"/>
                <a:gd name="connsiteY4" fmla="*/ 1132375 h 1144812"/>
                <a:gd name="connsiteX5" fmla="*/ 21596 w 529950"/>
                <a:gd name="connsiteY5" fmla="*/ 453504 h 1144812"/>
                <a:gd name="connsiteX0" fmla="*/ 21596 w 529950"/>
                <a:gd name="connsiteY0" fmla="*/ 453504 h 1144812"/>
                <a:gd name="connsiteX1" fmla="*/ 141330 w 529950"/>
                <a:gd name="connsiteY1" fmla="*/ 12332 h 1144812"/>
                <a:gd name="connsiteX2" fmla="*/ 515500 w 529950"/>
                <a:gd name="connsiteY2" fmla="*/ 51222 h 1144812"/>
                <a:gd name="connsiteX3" fmla="*/ 529950 w 529950"/>
                <a:gd name="connsiteY3" fmla="*/ 1144812 h 1144812"/>
                <a:gd name="connsiteX4" fmla="*/ 33012 w 529950"/>
                <a:gd name="connsiteY4" fmla="*/ 1132375 h 1144812"/>
                <a:gd name="connsiteX5" fmla="*/ 21596 w 529950"/>
                <a:gd name="connsiteY5" fmla="*/ 453504 h 1144812"/>
                <a:gd name="connsiteX0" fmla="*/ 21596 w 529950"/>
                <a:gd name="connsiteY0" fmla="*/ 453504 h 1144812"/>
                <a:gd name="connsiteX1" fmla="*/ 141330 w 529950"/>
                <a:gd name="connsiteY1" fmla="*/ 12332 h 1144812"/>
                <a:gd name="connsiteX2" fmla="*/ 515500 w 529950"/>
                <a:gd name="connsiteY2" fmla="*/ 51222 h 1144812"/>
                <a:gd name="connsiteX3" fmla="*/ 529950 w 529950"/>
                <a:gd name="connsiteY3" fmla="*/ 1144812 h 1144812"/>
                <a:gd name="connsiteX4" fmla="*/ 33012 w 529950"/>
                <a:gd name="connsiteY4" fmla="*/ 1132375 h 1144812"/>
                <a:gd name="connsiteX5" fmla="*/ 21596 w 529950"/>
                <a:gd name="connsiteY5" fmla="*/ 453504 h 1144812"/>
                <a:gd name="connsiteX0" fmla="*/ 21596 w 529950"/>
                <a:gd name="connsiteY0" fmla="*/ 453504 h 1144812"/>
                <a:gd name="connsiteX1" fmla="*/ 141330 w 529950"/>
                <a:gd name="connsiteY1" fmla="*/ 12332 h 1144812"/>
                <a:gd name="connsiteX2" fmla="*/ 515500 w 529950"/>
                <a:gd name="connsiteY2" fmla="*/ 51222 h 1144812"/>
                <a:gd name="connsiteX3" fmla="*/ 529950 w 529950"/>
                <a:gd name="connsiteY3" fmla="*/ 1144812 h 1144812"/>
                <a:gd name="connsiteX4" fmla="*/ 33012 w 529950"/>
                <a:gd name="connsiteY4" fmla="*/ 1132375 h 1144812"/>
                <a:gd name="connsiteX5" fmla="*/ 21596 w 529950"/>
                <a:gd name="connsiteY5" fmla="*/ 453504 h 1144812"/>
                <a:gd name="connsiteX0" fmla="*/ 21596 w 529950"/>
                <a:gd name="connsiteY0" fmla="*/ 453504 h 1144812"/>
                <a:gd name="connsiteX1" fmla="*/ 141330 w 529950"/>
                <a:gd name="connsiteY1" fmla="*/ 12332 h 1144812"/>
                <a:gd name="connsiteX2" fmla="*/ 515500 w 529950"/>
                <a:gd name="connsiteY2" fmla="*/ 51222 h 1144812"/>
                <a:gd name="connsiteX3" fmla="*/ 529950 w 529950"/>
                <a:gd name="connsiteY3" fmla="*/ 1144812 h 1144812"/>
                <a:gd name="connsiteX4" fmla="*/ 33012 w 529950"/>
                <a:gd name="connsiteY4" fmla="*/ 1132375 h 1144812"/>
                <a:gd name="connsiteX5" fmla="*/ 79940 w 529950"/>
                <a:gd name="connsiteY5" fmla="*/ 797256 h 1144812"/>
                <a:gd name="connsiteX6" fmla="*/ 21596 w 529950"/>
                <a:gd name="connsiteY6" fmla="*/ 453504 h 1144812"/>
                <a:gd name="connsiteX0" fmla="*/ 17631 w 525985"/>
                <a:gd name="connsiteY0" fmla="*/ 453504 h 1144812"/>
                <a:gd name="connsiteX1" fmla="*/ 63087 w 525985"/>
                <a:gd name="connsiteY1" fmla="*/ 212715 h 1144812"/>
                <a:gd name="connsiteX2" fmla="*/ 137365 w 525985"/>
                <a:gd name="connsiteY2" fmla="*/ 12332 h 1144812"/>
                <a:gd name="connsiteX3" fmla="*/ 511535 w 525985"/>
                <a:gd name="connsiteY3" fmla="*/ 51222 h 1144812"/>
                <a:gd name="connsiteX4" fmla="*/ 525985 w 525985"/>
                <a:gd name="connsiteY4" fmla="*/ 1144812 h 1144812"/>
                <a:gd name="connsiteX5" fmla="*/ 29047 w 525985"/>
                <a:gd name="connsiteY5" fmla="*/ 1132375 h 1144812"/>
                <a:gd name="connsiteX6" fmla="*/ 75975 w 525985"/>
                <a:gd name="connsiteY6" fmla="*/ 797256 h 1144812"/>
                <a:gd name="connsiteX7" fmla="*/ 17631 w 525985"/>
                <a:gd name="connsiteY7" fmla="*/ 453504 h 1144812"/>
                <a:gd name="connsiteX0" fmla="*/ 17631 w 525985"/>
                <a:gd name="connsiteY0" fmla="*/ 453504 h 1144812"/>
                <a:gd name="connsiteX1" fmla="*/ 63087 w 525985"/>
                <a:gd name="connsiteY1" fmla="*/ 212715 h 1144812"/>
                <a:gd name="connsiteX2" fmla="*/ 137365 w 525985"/>
                <a:gd name="connsiteY2" fmla="*/ 12332 h 1144812"/>
                <a:gd name="connsiteX3" fmla="*/ 511535 w 525985"/>
                <a:gd name="connsiteY3" fmla="*/ 51222 h 1144812"/>
                <a:gd name="connsiteX4" fmla="*/ 481961 w 525985"/>
                <a:gd name="connsiteY4" fmla="*/ 716415 h 1144812"/>
                <a:gd name="connsiteX5" fmla="*/ 525985 w 525985"/>
                <a:gd name="connsiteY5" fmla="*/ 1144812 h 1144812"/>
                <a:gd name="connsiteX6" fmla="*/ 29047 w 525985"/>
                <a:gd name="connsiteY6" fmla="*/ 1132375 h 1144812"/>
                <a:gd name="connsiteX7" fmla="*/ 75975 w 525985"/>
                <a:gd name="connsiteY7" fmla="*/ 797256 h 1144812"/>
                <a:gd name="connsiteX8" fmla="*/ 17631 w 525985"/>
                <a:gd name="connsiteY8" fmla="*/ 453504 h 114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985" h="1144812">
                  <a:moveTo>
                    <a:pt x="17631" y="453504"/>
                  </a:moveTo>
                  <a:cubicBezTo>
                    <a:pt x="4743" y="349862"/>
                    <a:pt x="43131" y="286244"/>
                    <a:pt x="63087" y="212715"/>
                  </a:cubicBezTo>
                  <a:cubicBezTo>
                    <a:pt x="83043" y="139186"/>
                    <a:pt x="51883" y="33029"/>
                    <a:pt x="137365" y="12332"/>
                  </a:cubicBezTo>
                  <a:cubicBezTo>
                    <a:pt x="221970" y="12332"/>
                    <a:pt x="511535" y="-33383"/>
                    <a:pt x="511535" y="51222"/>
                  </a:cubicBezTo>
                  <a:cubicBezTo>
                    <a:pt x="514566" y="270880"/>
                    <a:pt x="478930" y="496757"/>
                    <a:pt x="481961" y="716415"/>
                  </a:cubicBezTo>
                  <a:lnTo>
                    <a:pt x="525985" y="1144812"/>
                  </a:lnTo>
                  <a:lnTo>
                    <a:pt x="29047" y="1132375"/>
                  </a:lnTo>
                  <a:cubicBezTo>
                    <a:pt x="-57769" y="1072376"/>
                    <a:pt x="77878" y="910401"/>
                    <a:pt x="75975" y="797256"/>
                  </a:cubicBezTo>
                  <a:cubicBezTo>
                    <a:pt x="74072" y="684111"/>
                    <a:pt x="-4415" y="582252"/>
                    <a:pt x="17631" y="45350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789C1D3-6606-46A9-ABC4-330286766829}"/>
                </a:ext>
              </a:extLst>
            </p:cNvPr>
            <p:cNvGrpSpPr/>
            <p:nvPr/>
          </p:nvGrpSpPr>
          <p:grpSpPr>
            <a:xfrm>
              <a:off x="4480603" y="3908899"/>
              <a:ext cx="208578" cy="817677"/>
              <a:chOff x="6092908" y="3310363"/>
              <a:chExt cx="351038" cy="1439199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7AEE912-D895-4EE6-ACE0-865B4C7753A8}"/>
                  </a:ext>
                </a:extLst>
              </p:cNvPr>
              <p:cNvGrpSpPr/>
              <p:nvPr/>
            </p:nvGrpSpPr>
            <p:grpSpPr>
              <a:xfrm rot="194516" flipH="1">
                <a:off x="6092908" y="3310363"/>
                <a:ext cx="307239" cy="1100704"/>
                <a:chOff x="641986" y="3084181"/>
                <a:chExt cx="307239" cy="110070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CEC7016B-5F0C-4014-8326-FAB38ED898BC}"/>
                    </a:ext>
                  </a:extLst>
                </p:cNvPr>
                <p:cNvSpPr/>
                <p:nvPr/>
              </p:nvSpPr>
              <p:spPr>
                <a:xfrm rot="194516">
                  <a:off x="714346" y="3502859"/>
                  <a:ext cx="186406" cy="682026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704502B9-AA10-4EF1-9A2A-81088554AF8C}"/>
                    </a:ext>
                  </a:extLst>
                </p:cNvPr>
                <p:cNvSpPr/>
                <p:nvPr/>
              </p:nvSpPr>
              <p:spPr>
                <a:xfrm rot="194516">
                  <a:off x="641986" y="3084181"/>
                  <a:ext cx="307239" cy="54731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A3C82F6-C132-445E-8D37-E8468B677DBC}"/>
                  </a:ext>
                </a:extLst>
              </p:cNvPr>
              <p:cNvSpPr/>
              <p:nvPr/>
            </p:nvSpPr>
            <p:spPr>
              <a:xfrm rot="21430546" flipH="1">
                <a:off x="6135774" y="4310681"/>
                <a:ext cx="308172" cy="438881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1" name="mouthmia">
            <a:hlinkClick r:id="" action="ppaction://media"/>
            <a:extLst>
              <a:ext uri="{FF2B5EF4-FFF2-40B4-BE49-F238E27FC236}">
                <a16:creationId xmlns:a16="http://schemas.microsoft.com/office/drawing/2014/main" id="{FEA44E87-B742-422C-9943-8CED9D8EE9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4705061" y="3471394"/>
            <a:ext cx="233415" cy="155610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9636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9"/>
                  <a:chOff x="6674902" y="3408858"/>
                  <a:chExt cx="1561127" cy="294939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7"/>
                    <a:chOff x="5679564" y="966332"/>
                    <a:chExt cx="1959935" cy="4776617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7" y="4627705"/>
                      <a:ext cx="179149" cy="92975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7"/>
                      <a:ext cx="518714" cy="185492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70604" y="1808980"/>
                      <a:ext cx="151788" cy="166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6086093" y="3747268"/>
            <a:ext cx="233415" cy="155610"/>
          </a:xfrm>
          <a:prstGeom prst="roundRect">
            <a:avLst>
              <a:gd name="adj" fmla="val 50000"/>
            </a:avLst>
          </a:prstGeom>
        </p:spPr>
      </p:pic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tsMP3.com_VoiceText_2024-11-29_0-46-37">
            <a:hlinkClick r:id="" action="ppaction://media"/>
            <a:extLst>
              <a:ext uri="{FF2B5EF4-FFF2-40B4-BE49-F238E27FC236}">
                <a16:creationId xmlns:a16="http://schemas.microsoft.com/office/drawing/2014/main" id="{8C24623D-BF2F-466F-BAB4-56FA4A4E8A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0FE1A6-60DB-4B56-A266-87436B861830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214031" y="2656901"/>
            <a:chExt cx="1287142" cy="29805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565B58-61F4-4150-A0D0-8A5EFE36617A}"/>
                </a:ext>
              </a:extLst>
            </p:cNvPr>
            <p:cNvGrpSpPr/>
            <p:nvPr/>
          </p:nvGrpSpPr>
          <p:grpSpPr>
            <a:xfrm>
              <a:off x="4214031" y="2656901"/>
              <a:ext cx="1287142" cy="2980562"/>
              <a:chOff x="4214031" y="2656901"/>
              <a:chExt cx="1287142" cy="298056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B527B2-AA90-4C11-A12F-43E5E913EF76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31CF04-7A55-4DF0-8FF8-0B060401C4B2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DD06CC1A-526C-4B11-8D4A-217DCA3E1C3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3027352-CF52-49A4-9E20-CD34A2DD8883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5AE43DC-5A9C-4EC0-9968-A0C3ED1BB766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2394AD42-3E47-48E7-B2C0-93569B19D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D4876148-3861-4BE5-824A-E0341EA74D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3A0CD44-3158-4B07-BB0F-C8198A458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1D601A23-52D9-4F08-A9BD-371E043DB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493F8A43-CEBC-43C6-9157-93941F07C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066FC2FE-EEC9-494C-8618-7A71632CD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D6EE7D2A-3802-45C9-B290-D831C44A1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0005" y="211629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91EF0C2C-68D0-4382-86EF-AADB7B983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8366982B-6A39-4B74-8775-1E3E281B5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2C50031A-7271-4EE2-B453-DD0377586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A10253F-F004-4EE3-8516-81DC0A17391A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22DDC21D-A1C3-4BCD-83DC-CE73BEDBA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D3F5F51B-BF09-4AC6-8D30-506A318F8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1D797374-4FBE-44FD-8063-E06DBBF72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562" y="2108409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3632658-977E-4ACC-B8C2-E128B67CC1FB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69A2F8D7-F992-4EED-938B-E71CF5A3C4CB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1BF4ACF7-375F-49CF-9474-67E6232362E6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E54CE0C4-5B39-47EE-A087-C0E141B1C780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2DD9DC3-CCFF-419C-AB03-414A9375BBEB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500272" y="4039982"/>
                    <a:ext cx="1548407" cy="1102599"/>
                    <a:chOff x="-270245" y="2876076"/>
                    <a:chExt cx="1548407" cy="1102599"/>
                  </a:xfrm>
                </p:grpSpPr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8052C156-E0AA-4A3E-A84E-C33063F5CFAC}"/>
                        </a:ext>
                      </a:extLst>
                    </p:cNvPr>
                    <p:cNvSpPr/>
                    <p:nvPr/>
                  </p:nvSpPr>
                  <p:spPr>
                    <a:xfrm rot="20092480">
                      <a:off x="-270245" y="3330937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214361EC-00FE-462A-99C3-6CF4DC2E9B30}"/>
                        </a:ext>
                      </a:extLst>
                    </p:cNvPr>
                    <p:cNvSpPr/>
                    <p:nvPr/>
                  </p:nvSpPr>
                  <p:spPr>
                    <a:xfrm rot="245643">
                      <a:off x="1067480" y="321210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DF5843FF-E09C-462B-9EF5-F766E2145E49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20C67C4D-2750-49A0-A5C5-C10EC6E4F7C2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0B31D89-D790-4DDA-A586-252EBF12BE2E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C20844-F2C4-4893-BEF7-39FAA4508516}"/>
                  </a:ext>
                </a:extLst>
              </p:cNvPr>
              <p:cNvSpPr/>
              <p:nvPr/>
            </p:nvSpPr>
            <p:spPr>
              <a:xfrm>
                <a:off x="4603085" y="4552715"/>
                <a:ext cx="530770" cy="286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Address</a:t>
                </a: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811064-30A8-4809-BF09-12F361EE8462}"/>
                </a:ext>
              </a:extLst>
            </p:cNvPr>
            <p:cNvSpPr/>
            <p:nvPr/>
          </p:nvSpPr>
          <p:spPr>
            <a:xfrm rot="1238184">
              <a:off x="5049008" y="4521673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FC43A28-F6FE-4599-834A-9C99A619D2DB}"/>
                </a:ext>
              </a:extLst>
            </p:cNvPr>
            <p:cNvSpPr/>
            <p:nvPr/>
          </p:nvSpPr>
          <p:spPr>
            <a:xfrm rot="21158665" flipH="1">
              <a:off x="4437889" y="454498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0C38AE-50AF-4114-A8ED-3D23B5AC7AB5}"/>
                </a:ext>
              </a:extLst>
            </p:cNvPr>
            <p:cNvSpPr/>
            <p:nvPr/>
          </p:nvSpPr>
          <p:spPr>
            <a:xfrm>
              <a:off x="4762392" y="4571179"/>
              <a:ext cx="215745" cy="794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 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A95EB6-D26D-4B95-A052-C259BBCBEE7F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6412201" y="4208263"/>
            <a:chExt cx="1405767" cy="25500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D066EE-1348-483C-A53F-1328C27D927A}"/>
                </a:ext>
              </a:extLst>
            </p:cNvPr>
            <p:cNvGrpSpPr/>
            <p:nvPr/>
          </p:nvGrpSpPr>
          <p:grpSpPr>
            <a:xfrm>
              <a:off x="6412201" y="4208263"/>
              <a:ext cx="1405767" cy="2550032"/>
              <a:chOff x="5918142" y="3880031"/>
              <a:chExt cx="1156295" cy="209749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0B9AFB-7DF2-455E-94A9-E997A70ACB13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5918142" y="3880031"/>
                <a:chExt cx="1156295" cy="209749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B6DAE8-605B-5B3E-D324-B2EDFA46AC29}"/>
                    </a:ext>
                  </a:extLst>
                </p:cNvPr>
                <p:cNvGrpSpPr/>
                <p:nvPr/>
              </p:nvGrpSpPr>
              <p:grpSpPr>
                <a:xfrm>
                  <a:off x="5918142" y="3880031"/>
                  <a:ext cx="1156295" cy="2097496"/>
                  <a:chOff x="6674902" y="3396662"/>
                  <a:chExt cx="1561127" cy="2961595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DD24844-8B56-90B4-92F5-D28240383013}"/>
                      </a:ext>
                    </a:extLst>
                  </p:cNvPr>
                  <p:cNvGrpSpPr/>
                  <p:nvPr/>
                </p:nvGrpSpPr>
                <p:grpSpPr>
                  <a:xfrm>
                    <a:off x="6674902" y="3408858"/>
                    <a:ext cx="1561127" cy="2949399"/>
                    <a:chOff x="6674902" y="3408858"/>
                    <a:chExt cx="1561127" cy="2949399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9C585689-F038-EA58-0DC6-84F187047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902" y="3408858"/>
                      <a:ext cx="1561127" cy="1027538"/>
                    </a:xfrm>
                    <a:custGeom>
                      <a:avLst/>
                      <a:gdLst>
                        <a:gd name="connsiteX0" fmla="*/ 676546 w 1352630"/>
                        <a:gd name="connsiteY0" fmla="*/ 0 h 786406"/>
                        <a:gd name="connsiteX1" fmla="*/ 1339537 w 1352630"/>
                        <a:gd name="connsiteY1" fmla="*/ 629701 h 786406"/>
                        <a:gd name="connsiteX2" fmla="*/ 1352630 w 1352630"/>
                        <a:gd name="connsiteY2" fmla="*/ 781060 h 786406"/>
                        <a:gd name="connsiteX3" fmla="*/ 1346669 w 1352630"/>
                        <a:gd name="connsiteY3" fmla="*/ 778591 h 786406"/>
                        <a:gd name="connsiteX4" fmla="*/ 18865 w 1352630"/>
                        <a:gd name="connsiteY4" fmla="*/ 778591 h 786406"/>
                        <a:gd name="connsiteX5" fmla="*/ 0 w 1352630"/>
                        <a:gd name="connsiteY5" fmla="*/ 786406 h 786406"/>
                        <a:gd name="connsiteX6" fmla="*/ 13555 w 1352630"/>
                        <a:gd name="connsiteY6" fmla="*/ 629701 h 786406"/>
                        <a:gd name="connsiteX7" fmla="*/ 676546 w 1352630"/>
                        <a:gd name="connsiteY7" fmla="*/ 0 h 786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52630" h="786406">
                          <a:moveTo>
                            <a:pt x="676546" y="0"/>
                          </a:moveTo>
                          <a:cubicBezTo>
                            <a:pt x="1003580" y="0"/>
                            <a:pt x="1276434" y="270331"/>
                            <a:pt x="1339537" y="629701"/>
                          </a:cubicBezTo>
                          <a:lnTo>
                            <a:pt x="1352630" y="781060"/>
                          </a:lnTo>
                          <a:lnTo>
                            <a:pt x="1346669" y="778591"/>
                          </a:lnTo>
                          <a:lnTo>
                            <a:pt x="18865" y="778591"/>
                          </a:lnTo>
                          <a:lnTo>
                            <a:pt x="0" y="786406"/>
                          </a:lnTo>
                          <a:lnTo>
                            <a:pt x="13555" y="629701"/>
                          </a:lnTo>
                          <a:cubicBezTo>
                            <a:pt x="76659" y="270331"/>
                            <a:pt x="349512" y="0"/>
                            <a:pt x="676546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F2CD265-705B-18C2-7310-E0C75B1181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47999" y="3437360"/>
                      <a:ext cx="1184177" cy="2920897"/>
                      <a:chOff x="5702983" y="966332"/>
                      <a:chExt cx="1936516" cy="4776617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2E324FAB-F0DB-897A-BC82-E28F5A3B1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6504" y="4644381"/>
                        <a:ext cx="179148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0" name="Rectangle: Rounded Corners 79">
                        <a:extLst>
                          <a:ext uri="{FF2B5EF4-FFF2-40B4-BE49-F238E27FC236}">
                            <a16:creationId xmlns:a16="http://schemas.microsoft.com/office/drawing/2014/main" id="{EA20C28E-0BFD-836E-E0EC-4B68DC764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21616" y="4627704"/>
                        <a:ext cx="179149" cy="901517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1" name="Rectangle: Rounded Corners 80">
                        <a:extLst>
                          <a:ext uri="{FF2B5EF4-FFF2-40B4-BE49-F238E27FC236}">
                            <a16:creationId xmlns:a16="http://schemas.microsoft.com/office/drawing/2014/main" id="{1C3107D6-3501-9C79-FAC7-34D1165F5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643" y="3057300"/>
                        <a:ext cx="1644818" cy="1617751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2" name="Rectangle: Rounded Corners 81">
                        <a:extLst>
                          <a:ext uri="{FF2B5EF4-FFF2-40B4-BE49-F238E27FC236}">
                            <a16:creationId xmlns:a16="http://schemas.microsoft.com/office/drawing/2014/main" id="{2C6A0F98-0874-EFF1-8202-1A42D0E4B9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79989" y="2852332"/>
                        <a:ext cx="211915" cy="362567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3" name="Rectangle: Top Corners Rounded 82">
                        <a:extLst>
                          <a:ext uri="{FF2B5EF4-FFF2-40B4-BE49-F238E27FC236}">
                            <a16:creationId xmlns:a16="http://schemas.microsoft.com/office/drawing/2014/main" id="{680BE512-381B-54BD-3BBE-0C2BD961D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180" y="5543328"/>
                        <a:ext cx="518715" cy="185493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84" name="Rectangle: Top Corners Rounded 83">
                        <a:extLst>
                          <a:ext uri="{FF2B5EF4-FFF2-40B4-BE49-F238E27FC236}">
                            <a16:creationId xmlns:a16="http://schemas.microsoft.com/office/drawing/2014/main" id="{B738EBDF-E0F0-6D03-6DB4-CDAF974A1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84117" y="5557457"/>
                        <a:ext cx="518714" cy="185492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innerShdw blurRad="114300">
                          <a:prstClr val="black"/>
                        </a:inn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8130E882-DF6E-751B-EE67-F9293B2C3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02983" y="3064441"/>
                        <a:ext cx="347000" cy="1319594"/>
                        <a:chOff x="5702983" y="3064441"/>
                        <a:chExt cx="347000" cy="1319594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805E0868-B8A6-CD25-2308-A1ACA00C32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4516" flipH="1">
                          <a:off x="5702983" y="3064441"/>
                          <a:ext cx="307239" cy="1101180"/>
                          <a:chOff x="1045181" y="2860704"/>
                          <a:chExt cx="307239" cy="1101180"/>
                        </a:xfr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p:grpSpPr>
                      <p:sp>
                        <p:nvSpPr>
                          <p:cNvPr id="89" name="Rectangle: Rounded Corners 88">
                            <a:extLst>
                              <a:ext uri="{FF2B5EF4-FFF2-40B4-BE49-F238E27FC236}">
                                <a16:creationId xmlns:a16="http://schemas.microsoft.com/office/drawing/2014/main" id="{94079EAC-84C1-C89E-938D-C7F2CB28ED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117235" y="3279858"/>
                            <a:ext cx="186406" cy="682026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8" name="Rectangle: Rounded Corners 87">
                            <a:extLst>
                              <a:ext uri="{FF2B5EF4-FFF2-40B4-BE49-F238E27FC236}">
                                <a16:creationId xmlns:a16="http://schemas.microsoft.com/office/drawing/2014/main" id="{B72E314A-1A38-FC7C-5E41-0075174AFB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4516">
                            <a:off x="1045181" y="2860704"/>
                            <a:ext cx="307239" cy="547317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grp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3F22CEE5-FB5A-F28D-F2CE-27312CF821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5741810" y="3945154"/>
                          <a:ext cx="308173" cy="438881"/>
                        </a:xfrm>
                        <a:custGeom>
                          <a:avLst/>
                          <a:gdLst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03557 w 681406"/>
                            <a:gd name="connsiteY8" fmla="*/ 326073 h 709978"/>
                            <a:gd name="connsiteX9" fmla="*/ 8307 w 681406"/>
                            <a:gd name="connsiteY9" fmla="*/ 392748 h 709978"/>
                            <a:gd name="connsiteX10" fmla="*/ 17832 w 681406"/>
                            <a:gd name="connsiteY10" fmla="*/ 516573 h 709978"/>
                            <a:gd name="connsiteX11" fmla="*/ 122607 w 681406"/>
                            <a:gd name="connsiteY11" fmla="*/ 535623 h 709978"/>
                            <a:gd name="connsiteX12" fmla="*/ 227382 w 681406"/>
                            <a:gd name="connsiteY12" fmla="*/ 497523 h 709978"/>
                            <a:gd name="connsiteX13" fmla="*/ 122607 w 681406"/>
                            <a:gd name="connsiteY13" fmla="*/ 621348 h 709978"/>
                            <a:gd name="connsiteX14" fmla="*/ 170232 w 681406"/>
                            <a:gd name="connsiteY14" fmla="*/ 640398 h 709978"/>
                            <a:gd name="connsiteX15" fmla="*/ 303582 w 681406"/>
                            <a:gd name="connsiteY15" fmla="*/ 630873 h 709978"/>
                            <a:gd name="connsiteX16" fmla="*/ 351207 w 681406"/>
                            <a:gd name="connsiteY16" fmla="*/ 554673 h 709978"/>
                            <a:gd name="connsiteX17" fmla="*/ 246432 w 681406"/>
                            <a:gd name="connsiteY17" fmla="*/ 688023 h 709978"/>
                            <a:gd name="connsiteX18" fmla="*/ 379782 w 681406"/>
                            <a:gd name="connsiteY18" fmla="*/ 697548 h 709978"/>
                            <a:gd name="connsiteX19" fmla="*/ 589332 w 681406"/>
                            <a:gd name="connsiteY19" fmla="*/ 564198 h 709978"/>
                            <a:gd name="connsiteX20" fmla="*/ 675057 w 681406"/>
                            <a:gd name="connsiteY20" fmla="*/ 373698 h 709978"/>
                            <a:gd name="connsiteX21" fmla="*/ 675057 w 681406"/>
                            <a:gd name="connsiteY21" fmla="*/ 278448 h 709978"/>
                            <a:gd name="connsiteX22" fmla="*/ 675057 w 681406"/>
                            <a:gd name="connsiteY22" fmla="*/ 221298 h 709978"/>
                            <a:gd name="connsiteX23" fmla="*/ 636957 w 681406"/>
                            <a:gd name="connsiteY23" fmla="*/ 230823 h 709978"/>
                            <a:gd name="connsiteX24" fmla="*/ 665532 w 681406"/>
                            <a:gd name="connsiteY24" fmla="*/ 87948 h 709978"/>
                            <a:gd name="connsiteX25" fmla="*/ 598857 w 681406"/>
                            <a:gd name="connsiteY25" fmla="*/ 40323 h 709978"/>
                            <a:gd name="connsiteX26" fmla="*/ 455982 w 681406"/>
                            <a:gd name="connsiteY26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94032 w 681406"/>
                            <a:gd name="connsiteY4" fmla="*/ 230823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27382 w 681406"/>
                            <a:gd name="connsiteY13" fmla="*/ 4975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5982 w 681406"/>
                            <a:gd name="connsiteY0" fmla="*/ 2223 h 709978"/>
                            <a:gd name="connsiteX1" fmla="*/ 417882 w 681406"/>
                            <a:gd name="connsiteY1" fmla="*/ 106998 h 709978"/>
                            <a:gd name="connsiteX2" fmla="*/ 294057 w 681406"/>
                            <a:gd name="connsiteY2" fmla="*/ 30798 h 709978"/>
                            <a:gd name="connsiteX3" fmla="*/ 141657 w 681406"/>
                            <a:gd name="connsiteY3" fmla="*/ 135573 h 709978"/>
                            <a:gd name="connsiteX4" fmla="*/ 74982 w 681406"/>
                            <a:gd name="connsiteY4" fmla="*/ 226061 h 709978"/>
                            <a:gd name="connsiteX5" fmla="*/ 65457 w 681406"/>
                            <a:gd name="connsiteY5" fmla="*/ 307023 h 709978"/>
                            <a:gd name="connsiteX6" fmla="*/ 132132 w 681406"/>
                            <a:gd name="connsiteY6" fmla="*/ 335598 h 709978"/>
                            <a:gd name="connsiteX7" fmla="*/ 198807 w 681406"/>
                            <a:gd name="connsiteY7" fmla="*/ 240348 h 709978"/>
                            <a:gd name="connsiteX8" fmla="*/ 158144 w 681406"/>
                            <a:gd name="connsiteY8" fmla="*/ 303539 h 709978"/>
                            <a:gd name="connsiteX9" fmla="*/ 103557 w 681406"/>
                            <a:gd name="connsiteY9" fmla="*/ 326073 h 709978"/>
                            <a:gd name="connsiteX10" fmla="*/ 8307 w 681406"/>
                            <a:gd name="connsiteY10" fmla="*/ 392748 h 709978"/>
                            <a:gd name="connsiteX11" fmla="*/ 17832 w 681406"/>
                            <a:gd name="connsiteY11" fmla="*/ 516573 h 709978"/>
                            <a:gd name="connsiteX12" fmla="*/ 122607 w 681406"/>
                            <a:gd name="connsiteY12" fmla="*/ 535623 h 709978"/>
                            <a:gd name="connsiteX13" fmla="*/ 208332 w 681406"/>
                            <a:gd name="connsiteY13" fmla="*/ 459423 h 709978"/>
                            <a:gd name="connsiteX14" fmla="*/ 122607 w 681406"/>
                            <a:gd name="connsiteY14" fmla="*/ 621348 h 709978"/>
                            <a:gd name="connsiteX15" fmla="*/ 170232 w 681406"/>
                            <a:gd name="connsiteY15" fmla="*/ 640398 h 709978"/>
                            <a:gd name="connsiteX16" fmla="*/ 303582 w 681406"/>
                            <a:gd name="connsiteY16" fmla="*/ 630873 h 709978"/>
                            <a:gd name="connsiteX17" fmla="*/ 351207 w 681406"/>
                            <a:gd name="connsiteY17" fmla="*/ 554673 h 709978"/>
                            <a:gd name="connsiteX18" fmla="*/ 246432 w 681406"/>
                            <a:gd name="connsiteY18" fmla="*/ 688023 h 709978"/>
                            <a:gd name="connsiteX19" fmla="*/ 379782 w 681406"/>
                            <a:gd name="connsiteY19" fmla="*/ 697548 h 709978"/>
                            <a:gd name="connsiteX20" fmla="*/ 589332 w 681406"/>
                            <a:gd name="connsiteY20" fmla="*/ 564198 h 709978"/>
                            <a:gd name="connsiteX21" fmla="*/ 675057 w 681406"/>
                            <a:gd name="connsiteY21" fmla="*/ 373698 h 709978"/>
                            <a:gd name="connsiteX22" fmla="*/ 675057 w 681406"/>
                            <a:gd name="connsiteY22" fmla="*/ 278448 h 709978"/>
                            <a:gd name="connsiteX23" fmla="*/ 675057 w 681406"/>
                            <a:gd name="connsiteY23" fmla="*/ 221298 h 709978"/>
                            <a:gd name="connsiteX24" fmla="*/ 636957 w 681406"/>
                            <a:gd name="connsiteY24" fmla="*/ 230823 h 709978"/>
                            <a:gd name="connsiteX25" fmla="*/ 665532 w 681406"/>
                            <a:gd name="connsiteY25" fmla="*/ 87948 h 709978"/>
                            <a:gd name="connsiteX26" fmla="*/ 598857 w 681406"/>
                            <a:gd name="connsiteY26" fmla="*/ 40323 h 709978"/>
                            <a:gd name="connsiteX27" fmla="*/ 455982 w 681406"/>
                            <a:gd name="connsiteY27" fmla="*/ 2223 h 709978"/>
                            <a:gd name="connsiteX0" fmla="*/ 454558 w 679982"/>
                            <a:gd name="connsiteY0" fmla="*/ 2223 h 709978"/>
                            <a:gd name="connsiteX1" fmla="*/ 416458 w 679982"/>
                            <a:gd name="connsiteY1" fmla="*/ 106998 h 709978"/>
                            <a:gd name="connsiteX2" fmla="*/ 292633 w 679982"/>
                            <a:gd name="connsiteY2" fmla="*/ 30798 h 709978"/>
                            <a:gd name="connsiteX3" fmla="*/ 140233 w 679982"/>
                            <a:gd name="connsiteY3" fmla="*/ 135573 h 709978"/>
                            <a:gd name="connsiteX4" fmla="*/ 73558 w 679982"/>
                            <a:gd name="connsiteY4" fmla="*/ 226061 h 709978"/>
                            <a:gd name="connsiteX5" fmla="*/ 64033 w 679982"/>
                            <a:gd name="connsiteY5" fmla="*/ 307023 h 709978"/>
                            <a:gd name="connsiteX6" fmla="*/ 130708 w 679982"/>
                            <a:gd name="connsiteY6" fmla="*/ 335598 h 709978"/>
                            <a:gd name="connsiteX7" fmla="*/ 197383 w 679982"/>
                            <a:gd name="connsiteY7" fmla="*/ 240348 h 709978"/>
                            <a:gd name="connsiteX8" fmla="*/ 156720 w 679982"/>
                            <a:gd name="connsiteY8" fmla="*/ 303539 h 709978"/>
                            <a:gd name="connsiteX9" fmla="*/ 102133 w 679982"/>
                            <a:gd name="connsiteY9" fmla="*/ 326073 h 709978"/>
                            <a:gd name="connsiteX10" fmla="*/ 6883 w 679982"/>
                            <a:gd name="connsiteY10" fmla="*/ 392748 h 709978"/>
                            <a:gd name="connsiteX11" fmla="*/ 16408 w 679982"/>
                            <a:gd name="connsiteY11" fmla="*/ 516573 h 709978"/>
                            <a:gd name="connsiteX12" fmla="*/ 87845 w 679982"/>
                            <a:gd name="connsiteY12" fmla="*/ 516573 h 709978"/>
                            <a:gd name="connsiteX13" fmla="*/ 206908 w 679982"/>
                            <a:gd name="connsiteY13" fmla="*/ 459423 h 709978"/>
                            <a:gd name="connsiteX14" fmla="*/ 121183 w 679982"/>
                            <a:gd name="connsiteY14" fmla="*/ 621348 h 709978"/>
                            <a:gd name="connsiteX15" fmla="*/ 168808 w 679982"/>
                            <a:gd name="connsiteY15" fmla="*/ 640398 h 709978"/>
                            <a:gd name="connsiteX16" fmla="*/ 302158 w 679982"/>
                            <a:gd name="connsiteY16" fmla="*/ 630873 h 709978"/>
                            <a:gd name="connsiteX17" fmla="*/ 349783 w 679982"/>
                            <a:gd name="connsiteY17" fmla="*/ 554673 h 709978"/>
                            <a:gd name="connsiteX18" fmla="*/ 245008 w 679982"/>
                            <a:gd name="connsiteY18" fmla="*/ 688023 h 709978"/>
                            <a:gd name="connsiteX19" fmla="*/ 378358 w 679982"/>
                            <a:gd name="connsiteY19" fmla="*/ 697548 h 709978"/>
                            <a:gd name="connsiteX20" fmla="*/ 587908 w 679982"/>
                            <a:gd name="connsiteY20" fmla="*/ 564198 h 709978"/>
                            <a:gd name="connsiteX21" fmla="*/ 673633 w 679982"/>
                            <a:gd name="connsiteY21" fmla="*/ 373698 h 709978"/>
                            <a:gd name="connsiteX22" fmla="*/ 673633 w 679982"/>
                            <a:gd name="connsiteY22" fmla="*/ 278448 h 709978"/>
                            <a:gd name="connsiteX23" fmla="*/ 673633 w 679982"/>
                            <a:gd name="connsiteY23" fmla="*/ 221298 h 709978"/>
                            <a:gd name="connsiteX24" fmla="*/ 635533 w 679982"/>
                            <a:gd name="connsiteY24" fmla="*/ 230823 h 709978"/>
                            <a:gd name="connsiteX25" fmla="*/ 664108 w 679982"/>
                            <a:gd name="connsiteY25" fmla="*/ 87948 h 709978"/>
                            <a:gd name="connsiteX26" fmla="*/ 597433 w 679982"/>
                            <a:gd name="connsiteY26" fmla="*/ 40323 h 709978"/>
                            <a:gd name="connsiteX27" fmla="*/ 454558 w 679982"/>
                            <a:gd name="connsiteY27" fmla="*/ 2223 h 709978"/>
                            <a:gd name="connsiteX0" fmla="*/ 455545 w 680969"/>
                            <a:gd name="connsiteY0" fmla="*/ 2223 h 709978"/>
                            <a:gd name="connsiteX1" fmla="*/ 417445 w 680969"/>
                            <a:gd name="connsiteY1" fmla="*/ 106998 h 709978"/>
                            <a:gd name="connsiteX2" fmla="*/ 293620 w 680969"/>
                            <a:gd name="connsiteY2" fmla="*/ 30798 h 709978"/>
                            <a:gd name="connsiteX3" fmla="*/ 141220 w 680969"/>
                            <a:gd name="connsiteY3" fmla="*/ 135573 h 709978"/>
                            <a:gd name="connsiteX4" fmla="*/ 74545 w 680969"/>
                            <a:gd name="connsiteY4" fmla="*/ 226061 h 709978"/>
                            <a:gd name="connsiteX5" fmla="*/ 65020 w 680969"/>
                            <a:gd name="connsiteY5" fmla="*/ 307023 h 709978"/>
                            <a:gd name="connsiteX6" fmla="*/ 131695 w 680969"/>
                            <a:gd name="connsiteY6" fmla="*/ 335598 h 709978"/>
                            <a:gd name="connsiteX7" fmla="*/ 198370 w 680969"/>
                            <a:gd name="connsiteY7" fmla="*/ 240348 h 709978"/>
                            <a:gd name="connsiteX8" fmla="*/ 157707 w 680969"/>
                            <a:gd name="connsiteY8" fmla="*/ 303539 h 709978"/>
                            <a:gd name="connsiteX9" fmla="*/ 103120 w 680969"/>
                            <a:gd name="connsiteY9" fmla="*/ 326073 h 709978"/>
                            <a:gd name="connsiteX10" fmla="*/ 7870 w 680969"/>
                            <a:gd name="connsiteY10" fmla="*/ 392748 h 709978"/>
                            <a:gd name="connsiteX11" fmla="*/ 17395 w 680969"/>
                            <a:gd name="connsiteY11" fmla="*/ 516573 h 709978"/>
                            <a:gd name="connsiteX12" fmla="*/ 112645 w 680969"/>
                            <a:gd name="connsiteY12" fmla="*/ 516573 h 709978"/>
                            <a:gd name="connsiteX13" fmla="*/ 207895 w 680969"/>
                            <a:gd name="connsiteY13" fmla="*/ 459423 h 709978"/>
                            <a:gd name="connsiteX14" fmla="*/ 122170 w 680969"/>
                            <a:gd name="connsiteY14" fmla="*/ 621348 h 709978"/>
                            <a:gd name="connsiteX15" fmla="*/ 169795 w 680969"/>
                            <a:gd name="connsiteY15" fmla="*/ 640398 h 709978"/>
                            <a:gd name="connsiteX16" fmla="*/ 303145 w 680969"/>
                            <a:gd name="connsiteY16" fmla="*/ 630873 h 709978"/>
                            <a:gd name="connsiteX17" fmla="*/ 350770 w 680969"/>
                            <a:gd name="connsiteY17" fmla="*/ 554673 h 709978"/>
                            <a:gd name="connsiteX18" fmla="*/ 245995 w 680969"/>
                            <a:gd name="connsiteY18" fmla="*/ 688023 h 709978"/>
                            <a:gd name="connsiteX19" fmla="*/ 379345 w 680969"/>
                            <a:gd name="connsiteY19" fmla="*/ 697548 h 709978"/>
                            <a:gd name="connsiteX20" fmla="*/ 588895 w 680969"/>
                            <a:gd name="connsiteY20" fmla="*/ 564198 h 709978"/>
                            <a:gd name="connsiteX21" fmla="*/ 674620 w 680969"/>
                            <a:gd name="connsiteY21" fmla="*/ 373698 h 709978"/>
                            <a:gd name="connsiteX22" fmla="*/ 674620 w 680969"/>
                            <a:gd name="connsiteY22" fmla="*/ 278448 h 709978"/>
                            <a:gd name="connsiteX23" fmla="*/ 674620 w 680969"/>
                            <a:gd name="connsiteY23" fmla="*/ 221298 h 709978"/>
                            <a:gd name="connsiteX24" fmla="*/ 636520 w 680969"/>
                            <a:gd name="connsiteY24" fmla="*/ 230823 h 709978"/>
                            <a:gd name="connsiteX25" fmla="*/ 665095 w 680969"/>
                            <a:gd name="connsiteY25" fmla="*/ 87948 h 709978"/>
                            <a:gd name="connsiteX26" fmla="*/ 598420 w 680969"/>
                            <a:gd name="connsiteY26" fmla="*/ 40323 h 709978"/>
                            <a:gd name="connsiteX27" fmla="*/ 455545 w 680969"/>
                            <a:gd name="connsiteY27" fmla="*/ 2223 h 709978"/>
                            <a:gd name="connsiteX0" fmla="*/ 460771 w 686195"/>
                            <a:gd name="connsiteY0" fmla="*/ 2223 h 709978"/>
                            <a:gd name="connsiteX1" fmla="*/ 422671 w 686195"/>
                            <a:gd name="connsiteY1" fmla="*/ 106998 h 709978"/>
                            <a:gd name="connsiteX2" fmla="*/ 298846 w 686195"/>
                            <a:gd name="connsiteY2" fmla="*/ 30798 h 709978"/>
                            <a:gd name="connsiteX3" fmla="*/ 146446 w 686195"/>
                            <a:gd name="connsiteY3" fmla="*/ 135573 h 709978"/>
                            <a:gd name="connsiteX4" fmla="*/ 79771 w 686195"/>
                            <a:gd name="connsiteY4" fmla="*/ 226061 h 709978"/>
                            <a:gd name="connsiteX5" fmla="*/ 70246 w 686195"/>
                            <a:gd name="connsiteY5" fmla="*/ 307023 h 709978"/>
                            <a:gd name="connsiteX6" fmla="*/ 136921 w 686195"/>
                            <a:gd name="connsiteY6" fmla="*/ 335598 h 709978"/>
                            <a:gd name="connsiteX7" fmla="*/ 203596 w 686195"/>
                            <a:gd name="connsiteY7" fmla="*/ 240348 h 709978"/>
                            <a:gd name="connsiteX8" fmla="*/ 162933 w 686195"/>
                            <a:gd name="connsiteY8" fmla="*/ 303539 h 709978"/>
                            <a:gd name="connsiteX9" fmla="*/ 108346 w 686195"/>
                            <a:gd name="connsiteY9" fmla="*/ 326073 h 709978"/>
                            <a:gd name="connsiteX10" fmla="*/ 13096 w 686195"/>
                            <a:gd name="connsiteY10" fmla="*/ 392748 h 709978"/>
                            <a:gd name="connsiteX11" fmla="*/ 22621 w 686195"/>
                            <a:gd name="connsiteY11" fmla="*/ 516573 h 709978"/>
                            <a:gd name="connsiteX12" fmla="*/ 213121 w 686195"/>
                            <a:gd name="connsiteY12" fmla="*/ 459423 h 709978"/>
                            <a:gd name="connsiteX13" fmla="*/ 127396 w 686195"/>
                            <a:gd name="connsiteY13" fmla="*/ 621348 h 709978"/>
                            <a:gd name="connsiteX14" fmla="*/ 175021 w 686195"/>
                            <a:gd name="connsiteY14" fmla="*/ 640398 h 709978"/>
                            <a:gd name="connsiteX15" fmla="*/ 308371 w 686195"/>
                            <a:gd name="connsiteY15" fmla="*/ 630873 h 709978"/>
                            <a:gd name="connsiteX16" fmla="*/ 355996 w 686195"/>
                            <a:gd name="connsiteY16" fmla="*/ 554673 h 709978"/>
                            <a:gd name="connsiteX17" fmla="*/ 251221 w 686195"/>
                            <a:gd name="connsiteY17" fmla="*/ 688023 h 709978"/>
                            <a:gd name="connsiteX18" fmla="*/ 384571 w 686195"/>
                            <a:gd name="connsiteY18" fmla="*/ 697548 h 709978"/>
                            <a:gd name="connsiteX19" fmla="*/ 594121 w 686195"/>
                            <a:gd name="connsiteY19" fmla="*/ 564198 h 709978"/>
                            <a:gd name="connsiteX20" fmla="*/ 679846 w 686195"/>
                            <a:gd name="connsiteY20" fmla="*/ 373698 h 709978"/>
                            <a:gd name="connsiteX21" fmla="*/ 679846 w 686195"/>
                            <a:gd name="connsiteY21" fmla="*/ 278448 h 709978"/>
                            <a:gd name="connsiteX22" fmla="*/ 679846 w 686195"/>
                            <a:gd name="connsiteY22" fmla="*/ 221298 h 709978"/>
                            <a:gd name="connsiteX23" fmla="*/ 641746 w 686195"/>
                            <a:gd name="connsiteY23" fmla="*/ 230823 h 709978"/>
                            <a:gd name="connsiteX24" fmla="*/ 670321 w 686195"/>
                            <a:gd name="connsiteY24" fmla="*/ 87948 h 709978"/>
                            <a:gd name="connsiteX25" fmla="*/ 603646 w 686195"/>
                            <a:gd name="connsiteY25" fmla="*/ 40323 h 709978"/>
                            <a:gd name="connsiteX26" fmla="*/ 460771 w 686195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5913 w 674712"/>
                            <a:gd name="connsiteY13" fmla="*/ 621348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6888 w 674712"/>
                            <a:gd name="connsiteY15" fmla="*/ 63087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9978"/>
                            <a:gd name="connsiteX1" fmla="*/ 411188 w 674712"/>
                            <a:gd name="connsiteY1" fmla="*/ 106998 h 709978"/>
                            <a:gd name="connsiteX2" fmla="*/ 287363 w 674712"/>
                            <a:gd name="connsiteY2" fmla="*/ 30798 h 709978"/>
                            <a:gd name="connsiteX3" fmla="*/ 134963 w 674712"/>
                            <a:gd name="connsiteY3" fmla="*/ 135573 h 709978"/>
                            <a:gd name="connsiteX4" fmla="*/ 68288 w 674712"/>
                            <a:gd name="connsiteY4" fmla="*/ 226061 h 709978"/>
                            <a:gd name="connsiteX5" fmla="*/ 58763 w 674712"/>
                            <a:gd name="connsiteY5" fmla="*/ 307023 h 709978"/>
                            <a:gd name="connsiteX6" fmla="*/ 125438 w 674712"/>
                            <a:gd name="connsiteY6" fmla="*/ 335598 h 709978"/>
                            <a:gd name="connsiteX7" fmla="*/ 192113 w 674712"/>
                            <a:gd name="connsiteY7" fmla="*/ 240348 h 709978"/>
                            <a:gd name="connsiteX8" fmla="*/ 151450 w 674712"/>
                            <a:gd name="connsiteY8" fmla="*/ 303539 h 709978"/>
                            <a:gd name="connsiteX9" fmla="*/ 96863 w 674712"/>
                            <a:gd name="connsiteY9" fmla="*/ 326073 h 709978"/>
                            <a:gd name="connsiteX10" fmla="*/ 1613 w 674712"/>
                            <a:gd name="connsiteY10" fmla="*/ 392748 h 709978"/>
                            <a:gd name="connsiteX11" fmla="*/ 49238 w 674712"/>
                            <a:gd name="connsiteY11" fmla="*/ 521335 h 709978"/>
                            <a:gd name="connsiteX12" fmla="*/ 201638 w 674712"/>
                            <a:gd name="connsiteY12" fmla="*/ 459423 h 709978"/>
                            <a:gd name="connsiteX13" fmla="*/ 111150 w 674712"/>
                            <a:gd name="connsiteY13" fmla="*/ 554673 h 709978"/>
                            <a:gd name="connsiteX14" fmla="*/ 163538 w 674712"/>
                            <a:gd name="connsiteY14" fmla="*/ 640398 h 709978"/>
                            <a:gd name="connsiteX15" fmla="*/ 292125 w 674712"/>
                            <a:gd name="connsiteY15" fmla="*/ 611823 h 709978"/>
                            <a:gd name="connsiteX16" fmla="*/ 344513 w 674712"/>
                            <a:gd name="connsiteY16" fmla="*/ 554673 h 709978"/>
                            <a:gd name="connsiteX17" fmla="*/ 239738 w 674712"/>
                            <a:gd name="connsiteY17" fmla="*/ 688023 h 709978"/>
                            <a:gd name="connsiteX18" fmla="*/ 373088 w 674712"/>
                            <a:gd name="connsiteY18" fmla="*/ 697548 h 709978"/>
                            <a:gd name="connsiteX19" fmla="*/ 582638 w 674712"/>
                            <a:gd name="connsiteY19" fmla="*/ 564198 h 709978"/>
                            <a:gd name="connsiteX20" fmla="*/ 668363 w 674712"/>
                            <a:gd name="connsiteY20" fmla="*/ 373698 h 709978"/>
                            <a:gd name="connsiteX21" fmla="*/ 668363 w 674712"/>
                            <a:gd name="connsiteY21" fmla="*/ 278448 h 709978"/>
                            <a:gd name="connsiteX22" fmla="*/ 668363 w 674712"/>
                            <a:gd name="connsiteY22" fmla="*/ 221298 h 709978"/>
                            <a:gd name="connsiteX23" fmla="*/ 630263 w 674712"/>
                            <a:gd name="connsiteY23" fmla="*/ 230823 h 709978"/>
                            <a:gd name="connsiteX24" fmla="*/ 658838 w 674712"/>
                            <a:gd name="connsiteY24" fmla="*/ 87948 h 709978"/>
                            <a:gd name="connsiteX25" fmla="*/ 592163 w 674712"/>
                            <a:gd name="connsiteY25" fmla="*/ 40323 h 709978"/>
                            <a:gd name="connsiteX26" fmla="*/ 449288 w 674712"/>
                            <a:gd name="connsiteY26" fmla="*/ 2223 h 709978"/>
                            <a:gd name="connsiteX0" fmla="*/ 449288 w 674712"/>
                            <a:gd name="connsiteY0" fmla="*/ 2223 h 706375"/>
                            <a:gd name="connsiteX1" fmla="*/ 411188 w 674712"/>
                            <a:gd name="connsiteY1" fmla="*/ 106998 h 706375"/>
                            <a:gd name="connsiteX2" fmla="*/ 287363 w 674712"/>
                            <a:gd name="connsiteY2" fmla="*/ 30798 h 706375"/>
                            <a:gd name="connsiteX3" fmla="*/ 134963 w 674712"/>
                            <a:gd name="connsiteY3" fmla="*/ 135573 h 706375"/>
                            <a:gd name="connsiteX4" fmla="*/ 68288 w 674712"/>
                            <a:gd name="connsiteY4" fmla="*/ 226061 h 706375"/>
                            <a:gd name="connsiteX5" fmla="*/ 58763 w 674712"/>
                            <a:gd name="connsiteY5" fmla="*/ 307023 h 706375"/>
                            <a:gd name="connsiteX6" fmla="*/ 125438 w 674712"/>
                            <a:gd name="connsiteY6" fmla="*/ 335598 h 706375"/>
                            <a:gd name="connsiteX7" fmla="*/ 192113 w 674712"/>
                            <a:gd name="connsiteY7" fmla="*/ 240348 h 706375"/>
                            <a:gd name="connsiteX8" fmla="*/ 151450 w 674712"/>
                            <a:gd name="connsiteY8" fmla="*/ 303539 h 706375"/>
                            <a:gd name="connsiteX9" fmla="*/ 96863 w 674712"/>
                            <a:gd name="connsiteY9" fmla="*/ 326073 h 706375"/>
                            <a:gd name="connsiteX10" fmla="*/ 1613 w 674712"/>
                            <a:gd name="connsiteY10" fmla="*/ 392748 h 706375"/>
                            <a:gd name="connsiteX11" fmla="*/ 49238 w 674712"/>
                            <a:gd name="connsiteY11" fmla="*/ 521335 h 706375"/>
                            <a:gd name="connsiteX12" fmla="*/ 201638 w 674712"/>
                            <a:gd name="connsiteY12" fmla="*/ 459423 h 706375"/>
                            <a:gd name="connsiteX13" fmla="*/ 111150 w 674712"/>
                            <a:gd name="connsiteY13" fmla="*/ 554673 h 706375"/>
                            <a:gd name="connsiteX14" fmla="*/ 163538 w 674712"/>
                            <a:gd name="connsiteY14" fmla="*/ 640398 h 706375"/>
                            <a:gd name="connsiteX15" fmla="*/ 292125 w 674712"/>
                            <a:gd name="connsiteY15" fmla="*/ 611823 h 706375"/>
                            <a:gd name="connsiteX16" fmla="*/ 344513 w 674712"/>
                            <a:gd name="connsiteY16" fmla="*/ 554673 h 706375"/>
                            <a:gd name="connsiteX17" fmla="*/ 258788 w 674712"/>
                            <a:gd name="connsiteY17" fmla="*/ 678498 h 706375"/>
                            <a:gd name="connsiteX18" fmla="*/ 373088 w 674712"/>
                            <a:gd name="connsiteY18" fmla="*/ 697548 h 706375"/>
                            <a:gd name="connsiteX19" fmla="*/ 582638 w 674712"/>
                            <a:gd name="connsiteY19" fmla="*/ 564198 h 706375"/>
                            <a:gd name="connsiteX20" fmla="*/ 668363 w 674712"/>
                            <a:gd name="connsiteY20" fmla="*/ 373698 h 706375"/>
                            <a:gd name="connsiteX21" fmla="*/ 668363 w 674712"/>
                            <a:gd name="connsiteY21" fmla="*/ 278448 h 706375"/>
                            <a:gd name="connsiteX22" fmla="*/ 668363 w 674712"/>
                            <a:gd name="connsiteY22" fmla="*/ 221298 h 706375"/>
                            <a:gd name="connsiteX23" fmla="*/ 630263 w 674712"/>
                            <a:gd name="connsiteY23" fmla="*/ 230823 h 706375"/>
                            <a:gd name="connsiteX24" fmla="*/ 658838 w 674712"/>
                            <a:gd name="connsiteY24" fmla="*/ 87948 h 706375"/>
                            <a:gd name="connsiteX25" fmla="*/ 592163 w 674712"/>
                            <a:gd name="connsiteY25" fmla="*/ 40323 h 706375"/>
                            <a:gd name="connsiteX26" fmla="*/ 449288 w 674712"/>
                            <a:gd name="connsiteY26" fmla="*/ 2223 h 706375"/>
                            <a:gd name="connsiteX0" fmla="*/ 452467 w 677891"/>
                            <a:gd name="connsiteY0" fmla="*/ 2223 h 706375"/>
                            <a:gd name="connsiteX1" fmla="*/ 414367 w 677891"/>
                            <a:gd name="connsiteY1" fmla="*/ 106998 h 706375"/>
                            <a:gd name="connsiteX2" fmla="*/ 290542 w 677891"/>
                            <a:gd name="connsiteY2" fmla="*/ 30798 h 706375"/>
                            <a:gd name="connsiteX3" fmla="*/ 138142 w 677891"/>
                            <a:gd name="connsiteY3" fmla="*/ 135573 h 706375"/>
                            <a:gd name="connsiteX4" fmla="*/ 71467 w 677891"/>
                            <a:gd name="connsiteY4" fmla="*/ 226061 h 706375"/>
                            <a:gd name="connsiteX5" fmla="*/ 61942 w 677891"/>
                            <a:gd name="connsiteY5" fmla="*/ 307023 h 706375"/>
                            <a:gd name="connsiteX6" fmla="*/ 128617 w 677891"/>
                            <a:gd name="connsiteY6" fmla="*/ 335598 h 706375"/>
                            <a:gd name="connsiteX7" fmla="*/ 195292 w 677891"/>
                            <a:gd name="connsiteY7" fmla="*/ 240348 h 706375"/>
                            <a:gd name="connsiteX8" fmla="*/ 154629 w 677891"/>
                            <a:gd name="connsiteY8" fmla="*/ 303539 h 706375"/>
                            <a:gd name="connsiteX9" fmla="*/ 4792 w 677891"/>
                            <a:gd name="connsiteY9" fmla="*/ 392748 h 706375"/>
                            <a:gd name="connsiteX10" fmla="*/ 52417 w 677891"/>
                            <a:gd name="connsiteY10" fmla="*/ 521335 h 706375"/>
                            <a:gd name="connsiteX11" fmla="*/ 204817 w 677891"/>
                            <a:gd name="connsiteY11" fmla="*/ 459423 h 706375"/>
                            <a:gd name="connsiteX12" fmla="*/ 114329 w 677891"/>
                            <a:gd name="connsiteY12" fmla="*/ 554673 h 706375"/>
                            <a:gd name="connsiteX13" fmla="*/ 166717 w 677891"/>
                            <a:gd name="connsiteY13" fmla="*/ 640398 h 706375"/>
                            <a:gd name="connsiteX14" fmla="*/ 295304 w 677891"/>
                            <a:gd name="connsiteY14" fmla="*/ 611823 h 706375"/>
                            <a:gd name="connsiteX15" fmla="*/ 347692 w 677891"/>
                            <a:gd name="connsiteY15" fmla="*/ 554673 h 706375"/>
                            <a:gd name="connsiteX16" fmla="*/ 261967 w 677891"/>
                            <a:gd name="connsiteY16" fmla="*/ 678498 h 706375"/>
                            <a:gd name="connsiteX17" fmla="*/ 376267 w 677891"/>
                            <a:gd name="connsiteY17" fmla="*/ 697548 h 706375"/>
                            <a:gd name="connsiteX18" fmla="*/ 585817 w 677891"/>
                            <a:gd name="connsiteY18" fmla="*/ 564198 h 706375"/>
                            <a:gd name="connsiteX19" fmla="*/ 671542 w 677891"/>
                            <a:gd name="connsiteY19" fmla="*/ 373698 h 706375"/>
                            <a:gd name="connsiteX20" fmla="*/ 671542 w 677891"/>
                            <a:gd name="connsiteY20" fmla="*/ 278448 h 706375"/>
                            <a:gd name="connsiteX21" fmla="*/ 671542 w 677891"/>
                            <a:gd name="connsiteY21" fmla="*/ 221298 h 706375"/>
                            <a:gd name="connsiteX22" fmla="*/ 633442 w 677891"/>
                            <a:gd name="connsiteY22" fmla="*/ 230823 h 706375"/>
                            <a:gd name="connsiteX23" fmla="*/ 662017 w 677891"/>
                            <a:gd name="connsiteY23" fmla="*/ 87948 h 706375"/>
                            <a:gd name="connsiteX24" fmla="*/ 595342 w 677891"/>
                            <a:gd name="connsiteY24" fmla="*/ 40323 h 706375"/>
                            <a:gd name="connsiteX25" fmla="*/ 452467 w 677891"/>
                            <a:gd name="connsiteY25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70215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47736 w 673160"/>
                            <a:gd name="connsiteY0" fmla="*/ 2223 h 706375"/>
                            <a:gd name="connsiteX1" fmla="*/ 409636 w 673160"/>
                            <a:gd name="connsiteY1" fmla="*/ 106998 h 706375"/>
                            <a:gd name="connsiteX2" fmla="*/ 285811 w 673160"/>
                            <a:gd name="connsiteY2" fmla="*/ 30798 h 706375"/>
                            <a:gd name="connsiteX3" fmla="*/ 133411 w 673160"/>
                            <a:gd name="connsiteY3" fmla="*/ 135573 h 706375"/>
                            <a:gd name="connsiteX4" fmla="*/ 66736 w 673160"/>
                            <a:gd name="connsiteY4" fmla="*/ 226061 h 706375"/>
                            <a:gd name="connsiteX5" fmla="*/ 57211 w 673160"/>
                            <a:gd name="connsiteY5" fmla="*/ 307023 h 706375"/>
                            <a:gd name="connsiteX6" fmla="*/ 123886 w 673160"/>
                            <a:gd name="connsiteY6" fmla="*/ 335598 h 706375"/>
                            <a:gd name="connsiteX7" fmla="*/ 190561 w 673160"/>
                            <a:gd name="connsiteY7" fmla="*/ 240348 h 706375"/>
                            <a:gd name="connsiteX8" fmla="*/ 149898 w 673160"/>
                            <a:gd name="connsiteY8" fmla="*/ 303539 h 706375"/>
                            <a:gd name="connsiteX9" fmla="*/ 54648 w 673160"/>
                            <a:gd name="connsiteY9" fmla="*/ 384502 h 706375"/>
                            <a:gd name="connsiteX10" fmla="*/ 61 w 673160"/>
                            <a:gd name="connsiteY10" fmla="*/ 392748 h 706375"/>
                            <a:gd name="connsiteX11" fmla="*/ 47686 w 673160"/>
                            <a:gd name="connsiteY11" fmla="*/ 521335 h 706375"/>
                            <a:gd name="connsiteX12" fmla="*/ 200086 w 673160"/>
                            <a:gd name="connsiteY12" fmla="*/ 459423 h 706375"/>
                            <a:gd name="connsiteX13" fmla="*/ 109598 w 673160"/>
                            <a:gd name="connsiteY13" fmla="*/ 554673 h 706375"/>
                            <a:gd name="connsiteX14" fmla="*/ 161986 w 673160"/>
                            <a:gd name="connsiteY14" fmla="*/ 640398 h 706375"/>
                            <a:gd name="connsiteX15" fmla="*/ 290573 w 673160"/>
                            <a:gd name="connsiteY15" fmla="*/ 611823 h 706375"/>
                            <a:gd name="connsiteX16" fmla="*/ 342961 w 673160"/>
                            <a:gd name="connsiteY16" fmla="*/ 554673 h 706375"/>
                            <a:gd name="connsiteX17" fmla="*/ 257236 w 673160"/>
                            <a:gd name="connsiteY17" fmla="*/ 678498 h 706375"/>
                            <a:gd name="connsiteX18" fmla="*/ 371536 w 673160"/>
                            <a:gd name="connsiteY18" fmla="*/ 697548 h 706375"/>
                            <a:gd name="connsiteX19" fmla="*/ 581086 w 673160"/>
                            <a:gd name="connsiteY19" fmla="*/ 564198 h 706375"/>
                            <a:gd name="connsiteX20" fmla="*/ 666811 w 673160"/>
                            <a:gd name="connsiteY20" fmla="*/ 373698 h 706375"/>
                            <a:gd name="connsiteX21" fmla="*/ 666811 w 673160"/>
                            <a:gd name="connsiteY21" fmla="*/ 278448 h 706375"/>
                            <a:gd name="connsiteX22" fmla="*/ 666811 w 673160"/>
                            <a:gd name="connsiteY22" fmla="*/ 221298 h 706375"/>
                            <a:gd name="connsiteX23" fmla="*/ 628711 w 673160"/>
                            <a:gd name="connsiteY23" fmla="*/ 230823 h 706375"/>
                            <a:gd name="connsiteX24" fmla="*/ 657286 w 673160"/>
                            <a:gd name="connsiteY24" fmla="*/ 87948 h 706375"/>
                            <a:gd name="connsiteX25" fmla="*/ 590611 w 673160"/>
                            <a:gd name="connsiteY25" fmla="*/ 40323 h 706375"/>
                            <a:gd name="connsiteX26" fmla="*/ 447736 w 673160"/>
                            <a:gd name="connsiteY26" fmla="*/ 2223 h 706375"/>
                            <a:gd name="connsiteX0" fmla="*/ 412997 w 638421"/>
                            <a:gd name="connsiteY0" fmla="*/ 2223 h 706375"/>
                            <a:gd name="connsiteX1" fmla="*/ 374897 w 638421"/>
                            <a:gd name="connsiteY1" fmla="*/ 106998 h 706375"/>
                            <a:gd name="connsiteX2" fmla="*/ 251072 w 638421"/>
                            <a:gd name="connsiteY2" fmla="*/ 30798 h 706375"/>
                            <a:gd name="connsiteX3" fmla="*/ 98672 w 638421"/>
                            <a:gd name="connsiteY3" fmla="*/ 135573 h 706375"/>
                            <a:gd name="connsiteX4" fmla="*/ 31997 w 638421"/>
                            <a:gd name="connsiteY4" fmla="*/ 226061 h 706375"/>
                            <a:gd name="connsiteX5" fmla="*/ 22472 w 638421"/>
                            <a:gd name="connsiteY5" fmla="*/ 307023 h 706375"/>
                            <a:gd name="connsiteX6" fmla="*/ 89147 w 638421"/>
                            <a:gd name="connsiteY6" fmla="*/ 335598 h 706375"/>
                            <a:gd name="connsiteX7" fmla="*/ 155822 w 638421"/>
                            <a:gd name="connsiteY7" fmla="*/ 240348 h 706375"/>
                            <a:gd name="connsiteX8" fmla="*/ 115159 w 638421"/>
                            <a:gd name="connsiteY8" fmla="*/ 303539 h 706375"/>
                            <a:gd name="connsiteX9" fmla="*/ 19909 w 638421"/>
                            <a:gd name="connsiteY9" fmla="*/ 384502 h 706375"/>
                            <a:gd name="connsiteX10" fmla="*/ 12947 w 638421"/>
                            <a:gd name="connsiteY10" fmla="*/ 521335 h 706375"/>
                            <a:gd name="connsiteX11" fmla="*/ 165347 w 638421"/>
                            <a:gd name="connsiteY11" fmla="*/ 459423 h 706375"/>
                            <a:gd name="connsiteX12" fmla="*/ 74859 w 638421"/>
                            <a:gd name="connsiteY12" fmla="*/ 554673 h 706375"/>
                            <a:gd name="connsiteX13" fmla="*/ 127247 w 638421"/>
                            <a:gd name="connsiteY13" fmla="*/ 640398 h 706375"/>
                            <a:gd name="connsiteX14" fmla="*/ 255834 w 638421"/>
                            <a:gd name="connsiteY14" fmla="*/ 611823 h 706375"/>
                            <a:gd name="connsiteX15" fmla="*/ 308222 w 638421"/>
                            <a:gd name="connsiteY15" fmla="*/ 554673 h 706375"/>
                            <a:gd name="connsiteX16" fmla="*/ 222497 w 638421"/>
                            <a:gd name="connsiteY16" fmla="*/ 678498 h 706375"/>
                            <a:gd name="connsiteX17" fmla="*/ 336797 w 638421"/>
                            <a:gd name="connsiteY17" fmla="*/ 697548 h 706375"/>
                            <a:gd name="connsiteX18" fmla="*/ 546347 w 638421"/>
                            <a:gd name="connsiteY18" fmla="*/ 564198 h 706375"/>
                            <a:gd name="connsiteX19" fmla="*/ 632072 w 638421"/>
                            <a:gd name="connsiteY19" fmla="*/ 373698 h 706375"/>
                            <a:gd name="connsiteX20" fmla="*/ 632072 w 638421"/>
                            <a:gd name="connsiteY20" fmla="*/ 278448 h 706375"/>
                            <a:gd name="connsiteX21" fmla="*/ 632072 w 638421"/>
                            <a:gd name="connsiteY21" fmla="*/ 221298 h 706375"/>
                            <a:gd name="connsiteX22" fmla="*/ 593972 w 638421"/>
                            <a:gd name="connsiteY22" fmla="*/ 230823 h 706375"/>
                            <a:gd name="connsiteX23" fmla="*/ 622547 w 638421"/>
                            <a:gd name="connsiteY23" fmla="*/ 87948 h 706375"/>
                            <a:gd name="connsiteX24" fmla="*/ 555872 w 638421"/>
                            <a:gd name="connsiteY24" fmla="*/ 40323 h 706375"/>
                            <a:gd name="connsiteX25" fmla="*/ 412997 w 638421"/>
                            <a:gd name="connsiteY25" fmla="*/ 2223 h 706375"/>
                            <a:gd name="connsiteX0" fmla="*/ 415057 w 640481"/>
                            <a:gd name="connsiteY0" fmla="*/ 2223 h 706375"/>
                            <a:gd name="connsiteX1" fmla="*/ 376957 w 640481"/>
                            <a:gd name="connsiteY1" fmla="*/ 106998 h 706375"/>
                            <a:gd name="connsiteX2" fmla="*/ 253132 w 640481"/>
                            <a:gd name="connsiteY2" fmla="*/ 30798 h 706375"/>
                            <a:gd name="connsiteX3" fmla="*/ 100732 w 640481"/>
                            <a:gd name="connsiteY3" fmla="*/ 135573 h 706375"/>
                            <a:gd name="connsiteX4" fmla="*/ 34057 w 640481"/>
                            <a:gd name="connsiteY4" fmla="*/ 226061 h 706375"/>
                            <a:gd name="connsiteX5" fmla="*/ 24532 w 640481"/>
                            <a:gd name="connsiteY5" fmla="*/ 307023 h 706375"/>
                            <a:gd name="connsiteX6" fmla="*/ 91207 w 640481"/>
                            <a:gd name="connsiteY6" fmla="*/ 335598 h 706375"/>
                            <a:gd name="connsiteX7" fmla="*/ 157882 w 640481"/>
                            <a:gd name="connsiteY7" fmla="*/ 240348 h 706375"/>
                            <a:gd name="connsiteX8" fmla="*/ 117219 w 640481"/>
                            <a:gd name="connsiteY8" fmla="*/ 303539 h 706375"/>
                            <a:gd name="connsiteX9" fmla="*/ 17207 w 640481"/>
                            <a:gd name="connsiteY9" fmla="*/ 451177 h 706375"/>
                            <a:gd name="connsiteX10" fmla="*/ 15007 w 640481"/>
                            <a:gd name="connsiteY10" fmla="*/ 521335 h 706375"/>
                            <a:gd name="connsiteX11" fmla="*/ 167407 w 640481"/>
                            <a:gd name="connsiteY11" fmla="*/ 459423 h 706375"/>
                            <a:gd name="connsiteX12" fmla="*/ 76919 w 640481"/>
                            <a:gd name="connsiteY12" fmla="*/ 554673 h 706375"/>
                            <a:gd name="connsiteX13" fmla="*/ 129307 w 640481"/>
                            <a:gd name="connsiteY13" fmla="*/ 640398 h 706375"/>
                            <a:gd name="connsiteX14" fmla="*/ 257894 w 640481"/>
                            <a:gd name="connsiteY14" fmla="*/ 611823 h 706375"/>
                            <a:gd name="connsiteX15" fmla="*/ 310282 w 640481"/>
                            <a:gd name="connsiteY15" fmla="*/ 554673 h 706375"/>
                            <a:gd name="connsiteX16" fmla="*/ 224557 w 640481"/>
                            <a:gd name="connsiteY16" fmla="*/ 678498 h 706375"/>
                            <a:gd name="connsiteX17" fmla="*/ 338857 w 640481"/>
                            <a:gd name="connsiteY17" fmla="*/ 697548 h 706375"/>
                            <a:gd name="connsiteX18" fmla="*/ 548407 w 640481"/>
                            <a:gd name="connsiteY18" fmla="*/ 564198 h 706375"/>
                            <a:gd name="connsiteX19" fmla="*/ 634132 w 640481"/>
                            <a:gd name="connsiteY19" fmla="*/ 373698 h 706375"/>
                            <a:gd name="connsiteX20" fmla="*/ 634132 w 640481"/>
                            <a:gd name="connsiteY20" fmla="*/ 278448 h 706375"/>
                            <a:gd name="connsiteX21" fmla="*/ 634132 w 640481"/>
                            <a:gd name="connsiteY21" fmla="*/ 221298 h 706375"/>
                            <a:gd name="connsiteX22" fmla="*/ 596032 w 640481"/>
                            <a:gd name="connsiteY22" fmla="*/ 230823 h 706375"/>
                            <a:gd name="connsiteX23" fmla="*/ 624607 w 640481"/>
                            <a:gd name="connsiteY23" fmla="*/ 87948 h 706375"/>
                            <a:gd name="connsiteX24" fmla="*/ 557932 w 640481"/>
                            <a:gd name="connsiteY24" fmla="*/ 40323 h 706375"/>
                            <a:gd name="connsiteX25" fmla="*/ 415057 w 640481"/>
                            <a:gd name="connsiteY25" fmla="*/ 2223 h 706375"/>
                            <a:gd name="connsiteX0" fmla="*/ 423166 w 648590"/>
                            <a:gd name="connsiteY0" fmla="*/ 2223 h 706375"/>
                            <a:gd name="connsiteX1" fmla="*/ 385066 w 648590"/>
                            <a:gd name="connsiteY1" fmla="*/ 106998 h 706375"/>
                            <a:gd name="connsiteX2" fmla="*/ 261241 w 648590"/>
                            <a:gd name="connsiteY2" fmla="*/ 30798 h 706375"/>
                            <a:gd name="connsiteX3" fmla="*/ 108841 w 648590"/>
                            <a:gd name="connsiteY3" fmla="*/ 135573 h 706375"/>
                            <a:gd name="connsiteX4" fmla="*/ 42166 w 648590"/>
                            <a:gd name="connsiteY4" fmla="*/ 226061 h 706375"/>
                            <a:gd name="connsiteX5" fmla="*/ 32641 w 648590"/>
                            <a:gd name="connsiteY5" fmla="*/ 307023 h 706375"/>
                            <a:gd name="connsiteX6" fmla="*/ 99316 w 648590"/>
                            <a:gd name="connsiteY6" fmla="*/ 335598 h 706375"/>
                            <a:gd name="connsiteX7" fmla="*/ 165991 w 648590"/>
                            <a:gd name="connsiteY7" fmla="*/ 240348 h 706375"/>
                            <a:gd name="connsiteX8" fmla="*/ 125328 w 648590"/>
                            <a:gd name="connsiteY8" fmla="*/ 303539 h 706375"/>
                            <a:gd name="connsiteX9" fmla="*/ 11029 w 648590"/>
                            <a:gd name="connsiteY9" fmla="*/ 441652 h 706375"/>
                            <a:gd name="connsiteX10" fmla="*/ 23116 w 648590"/>
                            <a:gd name="connsiteY10" fmla="*/ 521335 h 706375"/>
                            <a:gd name="connsiteX11" fmla="*/ 175516 w 648590"/>
                            <a:gd name="connsiteY11" fmla="*/ 459423 h 706375"/>
                            <a:gd name="connsiteX12" fmla="*/ 85028 w 648590"/>
                            <a:gd name="connsiteY12" fmla="*/ 554673 h 706375"/>
                            <a:gd name="connsiteX13" fmla="*/ 137416 w 648590"/>
                            <a:gd name="connsiteY13" fmla="*/ 640398 h 706375"/>
                            <a:gd name="connsiteX14" fmla="*/ 266003 w 648590"/>
                            <a:gd name="connsiteY14" fmla="*/ 611823 h 706375"/>
                            <a:gd name="connsiteX15" fmla="*/ 318391 w 648590"/>
                            <a:gd name="connsiteY15" fmla="*/ 554673 h 706375"/>
                            <a:gd name="connsiteX16" fmla="*/ 232666 w 648590"/>
                            <a:gd name="connsiteY16" fmla="*/ 678498 h 706375"/>
                            <a:gd name="connsiteX17" fmla="*/ 346966 w 648590"/>
                            <a:gd name="connsiteY17" fmla="*/ 697548 h 706375"/>
                            <a:gd name="connsiteX18" fmla="*/ 556516 w 648590"/>
                            <a:gd name="connsiteY18" fmla="*/ 564198 h 706375"/>
                            <a:gd name="connsiteX19" fmla="*/ 642241 w 648590"/>
                            <a:gd name="connsiteY19" fmla="*/ 373698 h 706375"/>
                            <a:gd name="connsiteX20" fmla="*/ 642241 w 648590"/>
                            <a:gd name="connsiteY20" fmla="*/ 278448 h 706375"/>
                            <a:gd name="connsiteX21" fmla="*/ 642241 w 648590"/>
                            <a:gd name="connsiteY21" fmla="*/ 221298 h 706375"/>
                            <a:gd name="connsiteX22" fmla="*/ 604141 w 648590"/>
                            <a:gd name="connsiteY22" fmla="*/ 230823 h 706375"/>
                            <a:gd name="connsiteX23" fmla="*/ 632716 w 648590"/>
                            <a:gd name="connsiteY23" fmla="*/ 87948 h 706375"/>
                            <a:gd name="connsiteX24" fmla="*/ 566041 w 648590"/>
                            <a:gd name="connsiteY24" fmla="*/ 40323 h 706375"/>
                            <a:gd name="connsiteX25" fmla="*/ 423166 w 648590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597214 w 641663"/>
                            <a:gd name="connsiteY22" fmla="*/ 230823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2223 h 706375"/>
                            <a:gd name="connsiteX1" fmla="*/ 378139 w 641663"/>
                            <a:gd name="connsiteY1" fmla="*/ 106998 h 706375"/>
                            <a:gd name="connsiteX2" fmla="*/ 254314 w 641663"/>
                            <a:gd name="connsiteY2" fmla="*/ 30798 h 706375"/>
                            <a:gd name="connsiteX3" fmla="*/ 101914 w 641663"/>
                            <a:gd name="connsiteY3" fmla="*/ 135573 h 706375"/>
                            <a:gd name="connsiteX4" fmla="*/ 35239 w 641663"/>
                            <a:gd name="connsiteY4" fmla="*/ 226061 h 706375"/>
                            <a:gd name="connsiteX5" fmla="*/ 25714 w 641663"/>
                            <a:gd name="connsiteY5" fmla="*/ 307023 h 706375"/>
                            <a:gd name="connsiteX6" fmla="*/ 92389 w 641663"/>
                            <a:gd name="connsiteY6" fmla="*/ 335598 h 706375"/>
                            <a:gd name="connsiteX7" fmla="*/ 159064 w 641663"/>
                            <a:gd name="connsiteY7" fmla="*/ 240348 h 706375"/>
                            <a:gd name="connsiteX8" fmla="*/ 118401 w 641663"/>
                            <a:gd name="connsiteY8" fmla="*/ 303539 h 706375"/>
                            <a:gd name="connsiteX9" fmla="*/ 4102 w 641663"/>
                            <a:gd name="connsiteY9" fmla="*/ 441652 h 706375"/>
                            <a:gd name="connsiteX10" fmla="*/ 54289 w 641663"/>
                            <a:gd name="connsiteY10" fmla="*/ 535622 h 706375"/>
                            <a:gd name="connsiteX11" fmla="*/ 168589 w 641663"/>
                            <a:gd name="connsiteY11" fmla="*/ 459423 h 706375"/>
                            <a:gd name="connsiteX12" fmla="*/ 78101 w 641663"/>
                            <a:gd name="connsiteY12" fmla="*/ 554673 h 706375"/>
                            <a:gd name="connsiteX13" fmla="*/ 130489 w 641663"/>
                            <a:gd name="connsiteY13" fmla="*/ 640398 h 706375"/>
                            <a:gd name="connsiteX14" fmla="*/ 259076 w 641663"/>
                            <a:gd name="connsiteY14" fmla="*/ 611823 h 706375"/>
                            <a:gd name="connsiteX15" fmla="*/ 311464 w 641663"/>
                            <a:gd name="connsiteY15" fmla="*/ 554673 h 706375"/>
                            <a:gd name="connsiteX16" fmla="*/ 225739 w 641663"/>
                            <a:gd name="connsiteY16" fmla="*/ 678498 h 706375"/>
                            <a:gd name="connsiteX17" fmla="*/ 340039 w 641663"/>
                            <a:gd name="connsiteY17" fmla="*/ 697548 h 706375"/>
                            <a:gd name="connsiteX18" fmla="*/ 549589 w 641663"/>
                            <a:gd name="connsiteY18" fmla="*/ 564198 h 706375"/>
                            <a:gd name="connsiteX19" fmla="*/ 635314 w 641663"/>
                            <a:gd name="connsiteY19" fmla="*/ 373698 h 706375"/>
                            <a:gd name="connsiteX20" fmla="*/ 635314 w 641663"/>
                            <a:gd name="connsiteY20" fmla="*/ 278448 h 706375"/>
                            <a:gd name="connsiteX21" fmla="*/ 635314 w 641663"/>
                            <a:gd name="connsiteY21" fmla="*/ 221298 h 706375"/>
                            <a:gd name="connsiteX22" fmla="*/ 618041 w 641663"/>
                            <a:gd name="connsiteY22" fmla="*/ 199422 h 706375"/>
                            <a:gd name="connsiteX23" fmla="*/ 625789 w 641663"/>
                            <a:gd name="connsiteY23" fmla="*/ 87948 h 706375"/>
                            <a:gd name="connsiteX24" fmla="*/ 559114 w 641663"/>
                            <a:gd name="connsiteY24" fmla="*/ 40323 h 706375"/>
                            <a:gd name="connsiteX25" fmla="*/ 416239 w 641663"/>
                            <a:gd name="connsiteY25" fmla="*/ 2223 h 706375"/>
                            <a:gd name="connsiteX0" fmla="*/ 416239 w 641663"/>
                            <a:gd name="connsiteY0" fmla="*/ 905 h 705057"/>
                            <a:gd name="connsiteX1" fmla="*/ 367856 w 641663"/>
                            <a:gd name="connsiteY1" fmla="*/ 77087 h 705057"/>
                            <a:gd name="connsiteX2" fmla="*/ 254314 w 641663"/>
                            <a:gd name="connsiteY2" fmla="*/ 29480 h 705057"/>
                            <a:gd name="connsiteX3" fmla="*/ 101914 w 641663"/>
                            <a:gd name="connsiteY3" fmla="*/ 134255 h 705057"/>
                            <a:gd name="connsiteX4" fmla="*/ 35239 w 641663"/>
                            <a:gd name="connsiteY4" fmla="*/ 224743 h 705057"/>
                            <a:gd name="connsiteX5" fmla="*/ 25714 w 641663"/>
                            <a:gd name="connsiteY5" fmla="*/ 305705 h 705057"/>
                            <a:gd name="connsiteX6" fmla="*/ 92389 w 641663"/>
                            <a:gd name="connsiteY6" fmla="*/ 334280 h 705057"/>
                            <a:gd name="connsiteX7" fmla="*/ 159064 w 641663"/>
                            <a:gd name="connsiteY7" fmla="*/ 239030 h 705057"/>
                            <a:gd name="connsiteX8" fmla="*/ 118401 w 641663"/>
                            <a:gd name="connsiteY8" fmla="*/ 302221 h 705057"/>
                            <a:gd name="connsiteX9" fmla="*/ 4102 w 641663"/>
                            <a:gd name="connsiteY9" fmla="*/ 440334 h 705057"/>
                            <a:gd name="connsiteX10" fmla="*/ 54289 w 641663"/>
                            <a:gd name="connsiteY10" fmla="*/ 534304 h 705057"/>
                            <a:gd name="connsiteX11" fmla="*/ 168589 w 641663"/>
                            <a:gd name="connsiteY11" fmla="*/ 458105 h 705057"/>
                            <a:gd name="connsiteX12" fmla="*/ 78101 w 641663"/>
                            <a:gd name="connsiteY12" fmla="*/ 553355 h 705057"/>
                            <a:gd name="connsiteX13" fmla="*/ 130489 w 641663"/>
                            <a:gd name="connsiteY13" fmla="*/ 639080 h 705057"/>
                            <a:gd name="connsiteX14" fmla="*/ 259076 w 641663"/>
                            <a:gd name="connsiteY14" fmla="*/ 610505 h 705057"/>
                            <a:gd name="connsiteX15" fmla="*/ 311464 w 641663"/>
                            <a:gd name="connsiteY15" fmla="*/ 553355 h 705057"/>
                            <a:gd name="connsiteX16" fmla="*/ 225739 w 641663"/>
                            <a:gd name="connsiteY16" fmla="*/ 677180 h 705057"/>
                            <a:gd name="connsiteX17" fmla="*/ 340039 w 641663"/>
                            <a:gd name="connsiteY17" fmla="*/ 696230 h 705057"/>
                            <a:gd name="connsiteX18" fmla="*/ 549589 w 641663"/>
                            <a:gd name="connsiteY18" fmla="*/ 562880 h 705057"/>
                            <a:gd name="connsiteX19" fmla="*/ 635314 w 641663"/>
                            <a:gd name="connsiteY19" fmla="*/ 372380 h 705057"/>
                            <a:gd name="connsiteX20" fmla="*/ 635314 w 641663"/>
                            <a:gd name="connsiteY20" fmla="*/ 277130 h 705057"/>
                            <a:gd name="connsiteX21" fmla="*/ 635314 w 641663"/>
                            <a:gd name="connsiteY21" fmla="*/ 219980 h 705057"/>
                            <a:gd name="connsiteX22" fmla="*/ 618041 w 641663"/>
                            <a:gd name="connsiteY22" fmla="*/ 198104 h 705057"/>
                            <a:gd name="connsiteX23" fmla="*/ 625789 w 641663"/>
                            <a:gd name="connsiteY23" fmla="*/ 86630 h 705057"/>
                            <a:gd name="connsiteX24" fmla="*/ 559114 w 641663"/>
                            <a:gd name="connsiteY24" fmla="*/ 39005 h 705057"/>
                            <a:gd name="connsiteX25" fmla="*/ 416239 w 641663"/>
                            <a:gd name="connsiteY25" fmla="*/ 905 h 705057"/>
                            <a:gd name="connsiteX0" fmla="*/ 416239 w 641663"/>
                            <a:gd name="connsiteY0" fmla="*/ 65 h 704217"/>
                            <a:gd name="connsiteX1" fmla="*/ 365350 w 641663"/>
                            <a:gd name="connsiteY1" fmla="*/ 46949 h 704217"/>
                            <a:gd name="connsiteX2" fmla="*/ 254314 w 641663"/>
                            <a:gd name="connsiteY2" fmla="*/ 28640 h 704217"/>
                            <a:gd name="connsiteX3" fmla="*/ 101914 w 641663"/>
                            <a:gd name="connsiteY3" fmla="*/ 133415 h 704217"/>
                            <a:gd name="connsiteX4" fmla="*/ 35239 w 641663"/>
                            <a:gd name="connsiteY4" fmla="*/ 223903 h 704217"/>
                            <a:gd name="connsiteX5" fmla="*/ 25714 w 641663"/>
                            <a:gd name="connsiteY5" fmla="*/ 304865 h 704217"/>
                            <a:gd name="connsiteX6" fmla="*/ 92389 w 641663"/>
                            <a:gd name="connsiteY6" fmla="*/ 333440 h 704217"/>
                            <a:gd name="connsiteX7" fmla="*/ 159064 w 641663"/>
                            <a:gd name="connsiteY7" fmla="*/ 238190 h 704217"/>
                            <a:gd name="connsiteX8" fmla="*/ 118401 w 641663"/>
                            <a:gd name="connsiteY8" fmla="*/ 301381 h 704217"/>
                            <a:gd name="connsiteX9" fmla="*/ 4102 w 641663"/>
                            <a:gd name="connsiteY9" fmla="*/ 439494 h 704217"/>
                            <a:gd name="connsiteX10" fmla="*/ 54289 w 641663"/>
                            <a:gd name="connsiteY10" fmla="*/ 533464 h 704217"/>
                            <a:gd name="connsiteX11" fmla="*/ 168589 w 641663"/>
                            <a:gd name="connsiteY11" fmla="*/ 457265 h 704217"/>
                            <a:gd name="connsiteX12" fmla="*/ 78101 w 641663"/>
                            <a:gd name="connsiteY12" fmla="*/ 552515 h 704217"/>
                            <a:gd name="connsiteX13" fmla="*/ 130489 w 641663"/>
                            <a:gd name="connsiteY13" fmla="*/ 638240 h 704217"/>
                            <a:gd name="connsiteX14" fmla="*/ 259076 w 641663"/>
                            <a:gd name="connsiteY14" fmla="*/ 609665 h 704217"/>
                            <a:gd name="connsiteX15" fmla="*/ 311464 w 641663"/>
                            <a:gd name="connsiteY15" fmla="*/ 552515 h 704217"/>
                            <a:gd name="connsiteX16" fmla="*/ 225739 w 641663"/>
                            <a:gd name="connsiteY16" fmla="*/ 676340 h 704217"/>
                            <a:gd name="connsiteX17" fmla="*/ 340039 w 641663"/>
                            <a:gd name="connsiteY17" fmla="*/ 695390 h 704217"/>
                            <a:gd name="connsiteX18" fmla="*/ 549589 w 641663"/>
                            <a:gd name="connsiteY18" fmla="*/ 562040 h 704217"/>
                            <a:gd name="connsiteX19" fmla="*/ 635314 w 641663"/>
                            <a:gd name="connsiteY19" fmla="*/ 371540 h 704217"/>
                            <a:gd name="connsiteX20" fmla="*/ 635314 w 641663"/>
                            <a:gd name="connsiteY20" fmla="*/ 276290 h 704217"/>
                            <a:gd name="connsiteX21" fmla="*/ 635314 w 641663"/>
                            <a:gd name="connsiteY21" fmla="*/ 219140 h 704217"/>
                            <a:gd name="connsiteX22" fmla="*/ 618041 w 641663"/>
                            <a:gd name="connsiteY22" fmla="*/ 197264 h 704217"/>
                            <a:gd name="connsiteX23" fmla="*/ 625789 w 641663"/>
                            <a:gd name="connsiteY23" fmla="*/ 85790 h 704217"/>
                            <a:gd name="connsiteX24" fmla="*/ 559114 w 641663"/>
                            <a:gd name="connsiteY24" fmla="*/ 38165 h 704217"/>
                            <a:gd name="connsiteX25" fmla="*/ 416239 w 641663"/>
                            <a:gd name="connsiteY25" fmla="*/ 65 h 704217"/>
                            <a:gd name="connsiteX0" fmla="*/ 416239 w 641663"/>
                            <a:gd name="connsiteY0" fmla="*/ 152 h 704304"/>
                            <a:gd name="connsiteX1" fmla="*/ 371306 w 641663"/>
                            <a:gd name="connsiteY1" fmla="*/ 25028 h 704304"/>
                            <a:gd name="connsiteX2" fmla="*/ 254314 w 641663"/>
                            <a:gd name="connsiteY2" fmla="*/ 28727 h 704304"/>
                            <a:gd name="connsiteX3" fmla="*/ 101914 w 641663"/>
                            <a:gd name="connsiteY3" fmla="*/ 133502 h 704304"/>
                            <a:gd name="connsiteX4" fmla="*/ 35239 w 641663"/>
                            <a:gd name="connsiteY4" fmla="*/ 223990 h 704304"/>
                            <a:gd name="connsiteX5" fmla="*/ 25714 w 641663"/>
                            <a:gd name="connsiteY5" fmla="*/ 304952 h 704304"/>
                            <a:gd name="connsiteX6" fmla="*/ 92389 w 641663"/>
                            <a:gd name="connsiteY6" fmla="*/ 333527 h 704304"/>
                            <a:gd name="connsiteX7" fmla="*/ 159064 w 641663"/>
                            <a:gd name="connsiteY7" fmla="*/ 238277 h 704304"/>
                            <a:gd name="connsiteX8" fmla="*/ 118401 w 641663"/>
                            <a:gd name="connsiteY8" fmla="*/ 301468 h 704304"/>
                            <a:gd name="connsiteX9" fmla="*/ 4102 w 641663"/>
                            <a:gd name="connsiteY9" fmla="*/ 439581 h 704304"/>
                            <a:gd name="connsiteX10" fmla="*/ 54289 w 641663"/>
                            <a:gd name="connsiteY10" fmla="*/ 533551 h 704304"/>
                            <a:gd name="connsiteX11" fmla="*/ 168589 w 641663"/>
                            <a:gd name="connsiteY11" fmla="*/ 457352 h 704304"/>
                            <a:gd name="connsiteX12" fmla="*/ 78101 w 641663"/>
                            <a:gd name="connsiteY12" fmla="*/ 552602 h 704304"/>
                            <a:gd name="connsiteX13" fmla="*/ 130489 w 641663"/>
                            <a:gd name="connsiteY13" fmla="*/ 638327 h 704304"/>
                            <a:gd name="connsiteX14" fmla="*/ 259076 w 641663"/>
                            <a:gd name="connsiteY14" fmla="*/ 609752 h 704304"/>
                            <a:gd name="connsiteX15" fmla="*/ 311464 w 641663"/>
                            <a:gd name="connsiteY15" fmla="*/ 552602 h 704304"/>
                            <a:gd name="connsiteX16" fmla="*/ 225739 w 641663"/>
                            <a:gd name="connsiteY16" fmla="*/ 676427 h 704304"/>
                            <a:gd name="connsiteX17" fmla="*/ 340039 w 641663"/>
                            <a:gd name="connsiteY17" fmla="*/ 695477 h 704304"/>
                            <a:gd name="connsiteX18" fmla="*/ 549589 w 641663"/>
                            <a:gd name="connsiteY18" fmla="*/ 562127 h 704304"/>
                            <a:gd name="connsiteX19" fmla="*/ 635314 w 641663"/>
                            <a:gd name="connsiteY19" fmla="*/ 371627 h 704304"/>
                            <a:gd name="connsiteX20" fmla="*/ 635314 w 641663"/>
                            <a:gd name="connsiteY20" fmla="*/ 276377 h 704304"/>
                            <a:gd name="connsiteX21" fmla="*/ 635314 w 641663"/>
                            <a:gd name="connsiteY21" fmla="*/ 219227 h 704304"/>
                            <a:gd name="connsiteX22" fmla="*/ 618041 w 641663"/>
                            <a:gd name="connsiteY22" fmla="*/ 197351 h 704304"/>
                            <a:gd name="connsiteX23" fmla="*/ 625789 w 641663"/>
                            <a:gd name="connsiteY23" fmla="*/ 85877 h 704304"/>
                            <a:gd name="connsiteX24" fmla="*/ 559114 w 641663"/>
                            <a:gd name="connsiteY24" fmla="*/ 38252 h 704304"/>
                            <a:gd name="connsiteX25" fmla="*/ 416239 w 641663"/>
                            <a:gd name="connsiteY25" fmla="*/ 152 h 704304"/>
                            <a:gd name="connsiteX0" fmla="*/ 416239 w 641663"/>
                            <a:gd name="connsiteY0" fmla="*/ 489 h 704641"/>
                            <a:gd name="connsiteX1" fmla="*/ 336693 w 641663"/>
                            <a:gd name="connsiteY1" fmla="*/ 17754 h 704641"/>
                            <a:gd name="connsiteX2" fmla="*/ 254314 w 641663"/>
                            <a:gd name="connsiteY2" fmla="*/ 29064 h 704641"/>
                            <a:gd name="connsiteX3" fmla="*/ 101914 w 641663"/>
                            <a:gd name="connsiteY3" fmla="*/ 133839 h 704641"/>
                            <a:gd name="connsiteX4" fmla="*/ 35239 w 641663"/>
                            <a:gd name="connsiteY4" fmla="*/ 224327 h 704641"/>
                            <a:gd name="connsiteX5" fmla="*/ 25714 w 641663"/>
                            <a:gd name="connsiteY5" fmla="*/ 305289 h 704641"/>
                            <a:gd name="connsiteX6" fmla="*/ 92389 w 641663"/>
                            <a:gd name="connsiteY6" fmla="*/ 333864 h 704641"/>
                            <a:gd name="connsiteX7" fmla="*/ 159064 w 641663"/>
                            <a:gd name="connsiteY7" fmla="*/ 238614 h 704641"/>
                            <a:gd name="connsiteX8" fmla="*/ 118401 w 641663"/>
                            <a:gd name="connsiteY8" fmla="*/ 301805 h 704641"/>
                            <a:gd name="connsiteX9" fmla="*/ 4102 w 641663"/>
                            <a:gd name="connsiteY9" fmla="*/ 439918 h 704641"/>
                            <a:gd name="connsiteX10" fmla="*/ 54289 w 641663"/>
                            <a:gd name="connsiteY10" fmla="*/ 533888 h 704641"/>
                            <a:gd name="connsiteX11" fmla="*/ 168589 w 641663"/>
                            <a:gd name="connsiteY11" fmla="*/ 457689 h 704641"/>
                            <a:gd name="connsiteX12" fmla="*/ 78101 w 641663"/>
                            <a:gd name="connsiteY12" fmla="*/ 552939 h 704641"/>
                            <a:gd name="connsiteX13" fmla="*/ 130489 w 641663"/>
                            <a:gd name="connsiteY13" fmla="*/ 638664 h 704641"/>
                            <a:gd name="connsiteX14" fmla="*/ 259076 w 641663"/>
                            <a:gd name="connsiteY14" fmla="*/ 610089 h 704641"/>
                            <a:gd name="connsiteX15" fmla="*/ 311464 w 641663"/>
                            <a:gd name="connsiteY15" fmla="*/ 552939 h 704641"/>
                            <a:gd name="connsiteX16" fmla="*/ 225739 w 641663"/>
                            <a:gd name="connsiteY16" fmla="*/ 676764 h 704641"/>
                            <a:gd name="connsiteX17" fmla="*/ 340039 w 641663"/>
                            <a:gd name="connsiteY17" fmla="*/ 695814 h 704641"/>
                            <a:gd name="connsiteX18" fmla="*/ 549589 w 641663"/>
                            <a:gd name="connsiteY18" fmla="*/ 562464 h 704641"/>
                            <a:gd name="connsiteX19" fmla="*/ 635314 w 641663"/>
                            <a:gd name="connsiteY19" fmla="*/ 371964 h 704641"/>
                            <a:gd name="connsiteX20" fmla="*/ 635314 w 641663"/>
                            <a:gd name="connsiteY20" fmla="*/ 276714 h 704641"/>
                            <a:gd name="connsiteX21" fmla="*/ 635314 w 641663"/>
                            <a:gd name="connsiteY21" fmla="*/ 219564 h 704641"/>
                            <a:gd name="connsiteX22" fmla="*/ 618041 w 641663"/>
                            <a:gd name="connsiteY22" fmla="*/ 197688 h 704641"/>
                            <a:gd name="connsiteX23" fmla="*/ 625789 w 641663"/>
                            <a:gd name="connsiteY23" fmla="*/ 86214 h 704641"/>
                            <a:gd name="connsiteX24" fmla="*/ 559114 w 641663"/>
                            <a:gd name="connsiteY24" fmla="*/ 38589 h 704641"/>
                            <a:gd name="connsiteX25" fmla="*/ 416239 w 641663"/>
                            <a:gd name="connsiteY25" fmla="*/ 489 h 704641"/>
                            <a:gd name="connsiteX0" fmla="*/ 416239 w 641663"/>
                            <a:gd name="connsiteY0" fmla="*/ 1850 h 706002"/>
                            <a:gd name="connsiteX1" fmla="*/ 335783 w 641663"/>
                            <a:gd name="connsiteY1" fmla="*/ 8462 h 706002"/>
                            <a:gd name="connsiteX2" fmla="*/ 254314 w 641663"/>
                            <a:gd name="connsiteY2" fmla="*/ 30425 h 706002"/>
                            <a:gd name="connsiteX3" fmla="*/ 101914 w 641663"/>
                            <a:gd name="connsiteY3" fmla="*/ 135200 h 706002"/>
                            <a:gd name="connsiteX4" fmla="*/ 35239 w 641663"/>
                            <a:gd name="connsiteY4" fmla="*/ 225688 h 706002"/>
                            <a:gd name="connsiteX5" fmla="*/ 25714 w 641663"/>
                            <a:gd name="connsiteY5" fmla="*/ 306650 h 706002"/>
                            <a:gd name="connsiteX6" fmla="*/ 92389 w 641663"/>
                            <a:gd name="connsiteY6" fmla="*/ 335225 h 706002"/>
                            <a:gd name="connsiteX7" fmla="*/ 159064 w 641663"/>
                            <a:gd name="connsiteY7" fmla="*/ 239975 h 706002"/>
                            <a:gd name="connsiteX8" fmla="*/ 118401 w 641663"/>
                            <a:gd name="connsiteY8" fmla="*/ 303166 h 706002"/>
                            <a:gd name="connsiteX9" fmla="*/ 4102 w 641663"/>
                            <a:gd name="connsiteY9" fmla="*/ 441279 h 706002"/>
                            <a:gd name="connsiteX10" fmla="*/ 54289 w 641663"/>
                            <a:gd name="connsiteY10" fmla="*/ 535249 h 706002"/>
                            <a:gd name="connsiteX11" fmla="*/ 168589 w 641663"/>
                            <a:gd name="connsiteY11" fmla="*/ 459050 h 706002"/>
                            <a:gd name="connsiteX12" fmla="*/ 78101 w 641663"/>
                            <a:gd name="connsiteY12" fmla="*/ 554300 h 706002"/>
                            <a:gd name="connsiteX13" fmla="*/ 130489 w 641663"/>
                            <a:gd name="connsiteY13" fmla="*/ 640025 h 706002"/>
                            <a:gd name="connsiteX14" fmla="*/ 259076 w 641663"/>
                            <a:gd name="connsiteY14" fmla="*/ 611450 h 706002"/>
                            <a:gd name="connsiteX15" fmla="*/ 311464 w 641663"/>
                            <a:gd name="connsiteY15" fmla="*/ 554300 h 706002"/>
                            <a:gd name="connsiteX16" fmla="*/ 225739 w 641663"/>
                            <a:gd name="connsiteY16" fmla="*/ 678125 h 706002"/>
                            <a:gd name="connsiteX17" fmla="*/ 340039 w 641663"/>
                            <a:gd name="connsiteY17" fmla="*/ 697175 h 706002"/>
                            <a:gd name="connsiteX18" fmla="*/ 549589 w 641663"/>
                            <a:gd name="connsiteY18" fmla="*/ 563825 h 706002"/>
                            <a:gd name="connsiteX19" fmla="*/ 635314 w 641663"/>
                            <a:gd name="connsiteY19" fmla="*/ 373325 h 706002"/>
                            <a:gd name="connsiteX20" fmla="*/ 635314 w 641663"/>
                            <a:gd name="connsiteY20" fmla="*/ 278075 h 706002"/>
                            <a:gd name="connsiteX21" fmla="*/ 635314 w 641663"/>
                            <a:gd name="connsiteY21" fmla="*/ 220925 h 706002"/>
                            <a:gd name="connsiteX22" fmla="*/ 618041 w 641663"/>
                            <a:gd name="connsiteY22" fmla="*/ 199049 h 706002"/>
                            <a:gd name="connsiteX23" fmla="*/ 625789 w 641663"/>
                            <a:gd name="connsiteY23" fmla="*/ 87575 h 706002"/>
                            <a:gd name="connsiteX24" fmla="*/ 559114 w 641663"/>
                            <a:gd name="connsiteY24" fmla="*/ 39950 h 706002"/>
                            <a:gd name="connsiteX25" fmla="*/ 416239 w 641663"/>
                            <a:gd name="connsiteY25" fmla="*/ 1850 h 706002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18041 w 641663"/>
                            <a:gd name="connsiteY22" fmla="*/ 202317 h 709270"/>
                            <a:gd name="connsiteX23" fmla="*/ 625789 w 641663"/>
                            <a:gd name="connsiteY23" fmla="*/ 90843 h 709270"/>
                            <a:gd name="connsiteX24" fmla="*/ 559114 w 641663"/>
                            <a:gd name="connsiteY24" fmla="*/ 43218 h 709270"/>
                            <a:gd name="connsiteX25" fmla="*/ 486463 w 641663"/>
                            <a:gd name="connsiteY25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5314 w 641663"/>
                            <a:gd name="connsiteY21" fmla="*/ 224193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41663"/>
                            <a:gd name="connsiteY0" fmla="*/ 1463 h 709270"/>
                            <a:gd name="connsiteX1" fmla="*/ 335783 w 641663"/>
                            <a:gd name="connsiteY1" fmla="*/ 11730 h 709270"/>
                            <a:gd name="connsiteX2" fmla="*/ 254314 w 641663"/>
                            <a:gd name="connsiteY2" fmla="*/ 33693 h 709270"/>
                            <a:gd name="connsiteX3" fmla="*/ 101914 w 641663"/>
                            <a:gd name="connsiteY3" fmla="*/ 138468 h 709270"/>
                            <a:gd name="connsiteX4" fmla="*/ 35239 w 641663"/>
                            <a:gd name="connsiteY4" fmla="*/ 228956 h 709270"/>
                            <a:gd name="connsiteX5" fmla="*/ 25714 w 641663"/>
                            <a:gd name="connsiteY5" fmla="*/ 309918 h 709270"/>
                            <a:gd name="connsiteX6" fmla="*/ 92389 w 641663"/>
                            <a:gd name="connsiteY6" fmla="*/ 338493 h 709270"/>
                            <a:gd name="connsiteX7" fmla="*/ 159064 w 641663"/>
                            <a:gd name="connsiteY7" fmla="*/ 243243 h 709270"/>
                            <a:gd name="connsiteX8" fmla="*/ 118401 w 641663"/>
                            <a:gd name="connsiteY8" fmla="*/ 306434 h 709270"/>
                            <a:gd name="connsiteX9" fmla="*/ 4102 w 641663"/>
                            <a:gd name="connsiteY9" fmla="*/ 444547 h 709270"/>
                            <a:gd name="connsiteX10" fmla="*/ 54289 w 641663"/>
                            <a:gd name="connsiteY10" fmla="*/ 538517 h 709270"/>
                            <a:gd name="connsiteX11" fmla="*/ 168589 w 641663"/>
                            <a:gd name="connsiteY11" fmla="*/ 462318 h 709270"/>
                            <a:gd name="connsiteX12" fmla="*/ 78101 w 641663"/>
                            <a:gd name="connsiteY12" fmla="*/ 557568 h 709270"/>
                            <a:gd name="connsiteX13" fmla="*/ 130489 w 641663"/>
                            <a:gd name="connsiteY13" fmla="*/ 643293 h 709270"/>
                            <a:gd name="connsiteX14" fmla="*/ 259076 w 641663"/>
                            <a:gd name="connsiteY14" fmla="*/ 614718 h 709270"/>
                            <a:gd name="connsiteX15" fmla="*/ 311464 w 641663"/>
                            <a:gd name="connsiteY15" fmla="*/ 557568 h 709270"/>
                            <a:gd name="connsiteX16" fmla="*/ 225739 w 641663"/>
                            <a:gd name="connsiteY16" fmla="*/ 681393 h 709270"/>
                            <a:gd name="connsiteX17" fmla="*/ 340039 w 641663"/>
                            <a:gd name="connsiteY17" fmla="*/ 700443 h 709270"/>
                            <a:gd name="connsiteX18" fmla="*/ 549589 w 641663"/>
                            <a:gd name="connsiteY18" fmla="*/ 567093 h 709270"/>
                            <a:gd name="connsiteX19" fmla="*/ 635314 w 641663"/>
                            <a:gd name="connsiteY19" fmla="*/ 376593 h 709270"/>
                            <a:gd name="connsiteX20" fmla="*/ 635314 w 641663"/>
                            <a:gd name="connsiteY20" fmla="*/ 281343 h 709270"/>
                            <a:gd name="connsiteX21" fmla="*/ 633947 w 641663"/>
                            <a:gd name="connsiteY21" fmla="*/ 208216 h 709270"/>
                            <a:gd name="connsiteX22" fmla="*/ 625789 w 641663"/>
                            <a:gd name="connsiteY22" fmla="*/ 90843 h 709270"/>
                            <a:gd name="connsiteX23" fmla="*/ 559114 w 641663"/>
                            <a:gd name="connsiteY23" fmla="*/ 43218 h 709270"/>
                            <a:gd name="connsiteX24" fmla="*/ 486463 w 641663"/>
                            <a:gd name="connsiteY24" fmla="*/ 1463 h 709270"/>
                            <a:gd name="connsiteX0" fmla="*/ 486463 w 639618"/>
                            <a:gd name="connsiteY0" fmla="*/ 1463 h 709270"/>
                            <a:gd name="connsiteX1" fmla="*/ 335783 w 639618"/>
                            <a:gd name="connsiteY1" fmla="*/ 11730 h 709270"/>
                            <a:gd name="connsiteX2" fmla="*/ 254314 w 639618"/>
                            <a:gd name="connsiteY2" fmla="*/ 33693 h 709270"/>
                            <a:gd name="connsiteX3" fmla="*/ 101914 w 639618"/>
                            <a:gd name="connsiteY3" fmla="*/ 138468 h 709270"/>
                            <a:gd name="connsiteX4" fmla="*/ 35239 w 639618"/>
                            <a:gd name="connsiteY4" fmla="*/ 228956 h 709270"/>
                            <a:gd name="connsiteX5" fmla="*/ 25714 w 639618"/>
                            <a:gd name="connsiteY5" fmla="*/ 309918 h 709270"/>
                            <a:gd name="connsiteX6" fmla="*/ 92389 w 639618"/>
                            <a:gd name="connsiteY6" fmla="*/ 338493 h 709270"/>
                            <a:gd name="connsiteX7" fmla="*/ 159064 w 639618"/>
                            <a:gd name="connsiteY7" fmla="*/ 243243 h 709270"/>
                            <a:gd name="connsiteX8" fmla="*/ 118401 w 639618"/>
                            <a:gd name="connsiteY8" fmla="*/ 306434 h 709270"/>
                            <a:gd name="connsiteX9" fmla="*/ 4102 w 639618"/>
                            <a:gd name="connsiteY9" fmla="*/ 444547 h 709270"/>
                            <a:gd name="connsiteX10" fmla="*/ 54289 w 639618"/>
                            <a:gd name="connsiteY10" fmla="*/ 538517 h 709270"/>
                            <a:gd name="connsiteX11" fmla="*/ 168589 w 639618"/>
                            <a:gd name="connsiteY11" fmla="*/ 462318 h 709270"/>
                            <a:gd name="connsiteX12" fmla="*/ 78101 w 639618"/>
                            <a:gd name="connsiteY12" fmla="*/ 557568 h 709270"/>
                            <a:gd name="connsiteX13" fmla="*/ 130489 w 639618"/>
                            <a:gd name="connsiteY13" fmla="*/ 643293 h 709270"/>
                            <a:gd name="connsiteX14" fmla="*/ 259076 w 639618"/>
                            <a:gd name="connsiteY14" fmla="*/ 614718 h 709270"/>
                            <a:gd name="connsiteX15" fmla="*/ 311464 w 639618"/>
                            <a:gd name="connsiteY15" fmla="*/ 557568 h 709270"/>
                            <a:gd name="connsiteX16" fmla="*/ 225739 w 639618"/>
                            <a:gd name="connsiteY16" fmla="*/ 681393 h 709270"/>
                            <a:gd name="connsiteX17" fmla="*/ 340039 w 639618"/>
                            <a:gd name="connsiteY17" fmla="*/ 700443 h 709270"/>
                            <a:gd name="connsiteX18" fmla="*/ 549589 w 639618"/>
                            <a:gd name="connsiteY18" fmla="*/ 567093 h 709270"/>
                            <a:gd name="connsiteX19" fmla="*/ 635314 w 639618"/>
                            <a:gd name="connsiteY19" fmla="*/ 376593 h 709270"/>
                            <a:gd name="connsiteX20" fmla="*/ 627677 w 639618"/>
                            <a:gd name="connsiteY20" fmla="*/ 314238 h 709270"/>
                            <a:gd name="connsiteX21" fmla="*/ 633947 w 639618"/>
                            <a:gd name="connsiteY21" fmla="*/ 208216 h 709270"/>
                            <a:gd name="connsiteX22" fmla="*/ 625789 w 639618"/>
                            <a:gd name="connsiteY22" fmla="*/ 90843 h 709270"/>
                            <a:gd name="connsiteX23" fmla="*/ 559114 w 639618"/>
                            <a:gd name="connsiteY23" fmla="*/ 43218 h 709270"/>
                            <a:gd name="connsiteX24" fmla="*/ 486463 w 639618"/>
                            <a:gd name="connsiteY24" fmla="*/ 1463 h 709270"/>
                            <a:gd name="connsiteX0" fmla="*/ 486463 w 634072"/>
                            <a:gd name="connsiteY0" fmla="*/ 1463 h 709270"/>
                            <a:gd name="connsiteX1" fmla="*/ 335783 w 634072"/>
                            <a:gd name="connsiteY1" fmla="*/ 11730 h 709270"/>
                            <a:gd name="connsiteX2" fmla="*/ 254314 w 634072"/>
                            <a:gd name="connsiteY2" fmla="*/ 33693 h 709270"/>
                            <a:gd name="connsiteX3" fmla="*/ 101914 w 634072"/>
                            <a:gd name="connsiteY3" fmla="*/ 138468 h 709270"/>
                            <a:gd name="connsiteX4" fmla="*/ 35239 w 634072"/>
                            <a:gd name="connsiteY4" fmla="*/ 228956 h 709270"/>
                            <a:gd name="connsiteX5" fmla="*/ 25714 w 634072"/>
                            <a:gd name="connsiteY5" fmla="*/ 309918 h 709270"/>
                            <a:gd name="connsiteX6" fmla="*/ 92389 w 634072"/>
                            <a:gd name="connsiteY6" fmla="*/ 338493 h 709270"/>
                            <a:gd name="connsiteX7" fmla="*/ 159064 w 634072"/>
                            <a:gd name="connsiteY7" fmla="*/ 243243 h 709270"/>
                            <a:gd name="connsiteX8" fmla="*/ 118401 w 634072"/>
                            <a:gd name="connsiteY8" fmla="*/ 306434 h 709270"/>
                            <a:gd name="connsiteX9" fmla="*/ 4102 w 634072"/>
                            <a:gd name="connsiteY9" fmla="*/ 444547 h 709270"/>
                            <a:gd name="connsiteX10" fmla="*/ 54289 w 634072"/>
                            <a:gd name="connsiteY10" fmla="*/ 538517 h 709270"/>
                            <a:gd name="connsiteX11" fmla="*/ 168589 w 634072"/>
                            <a:gd name="connsiteY11" fmla="*/ 462318 h 709270"/>
                            <a:gd name="connsiteX12" fmla="*/ 78101 w 634072"/>
                            <a:gd name="connsiteY12" fmla="*/ 557568 h 709270"/>
                            <a:gd name="connsiteX13" fmla="*/ 130489 w 634072"/>
                            <a:gd name="connsiteY13" fmla="*/ 643293 h 709270"/>
                            <a:gd name="connsiteX14" fmla="*/ 259076 w 634072"/>
                            <a:gd name="connsiteY14" fmla="*/ 614718 h 709270"/>
                            <a:gd name="connsiteX15" fmla="*/ 311464 w 634072"/>
                            <a:gd name="connsiteY15" fmla="*/ 557568 h 709270"/>
                            <a:gd name="connsiteX16" fmla="*/ 225739 w 634072"/>
                            <a:gd name="connsiteY16" fmla="*/ 681393 h 709270"/>
                            <a:gd name="connsiteX17" fmla="*/ 340039 w 634072"/>
                            <a:gd name="connsiteY17" fmla="*/ 700443 h 709270"/>
                            <a:gd name="connsiteX18" fmla="*/ 549589 w 634072"/>
                            <a:gd name="connsiteY18" fmla="*/ 567093 h 709270"/>
                            <a:gd name="connsiteX19" fmla="*/ 619759 w 634072"/>
                            <a:gd name="connsiteY19" fmla="*/ 377997 h 709270"/>
                            <a:gd name="connsiteX20" fmla="*/ 627677 w 634072"/>
                            <a:gd name="connsiteY20" fmla="*/ 314238 h 709270"/>
                            <a:gd name="connsiteX21" fmla="*/ 633947 w 634072"/>
                            <a:gd name="connsiteY21" fmla="*/ 208216 h 709270"/>
                            <a:gd name="connsiteX22" fmla="*/ 625789 w 634072"/>
                            <a:gd name="connsiteY22" fmla="*/ 90843 h 709270"/>
                            <a:gd name="connsiteX23" fmla="*/ 559114 w 634072"/>
                            <a:gd name="connsiteY23" fmla="*/ 43218 h 709270"/>
                            <a:gd name="connsiteX24" fmla="*/ 486463 w 634072"/>
                            <a:gd name="connsiteY24" fmla="*/ 1463 h 709270"/>
                            <a:gd name="connsiteX0" fmla="*/ 486463 w 634072"/>
                            <a:gd name="connsiteY0" fmla="*/ 3196 h 711003"/>
                            <a:gd name="connsiteX1" fmla="*/ 353475 w 634072"/>
                            <a:gd name="connsiteY1" fmla="*/ 6498 h 711003"/>
                            <a:gd name="connsiteX2" fmla="*/ 254314 w 634072"/>
                            <a:gd name="connsiteY2" fmla="*/ 35426 h 711003"/>
                            <a:gd name="connsiteX3" fmla="*/ 101914 w 634072"/>
                            <a:gd name="connsiteY3" fmla="*/ 140201 h 711003"/>
                            <a:gd name="connsiteX4" fmla="*/ 35239 w 634072"/>
                            <a:gd name="connsiteY4" fmla="*/ 230689 h 711003"/>
                            <a:gd name="connsiteX5" fmla="*/ 25714 w 634072"/>
                            <a:gd name="connsiteY5" fmla="*/ 311651 h 711003"/>
                            <a:gd name="connsiteX6" fmla="*/ 92389 w 634072"/>
                            <a:gd name="connsiteY6" fmla="*/ 340226 h 711003"/>
                            <a:gd name="connsiteX7" fmla="*/ 159064 w 634072"/>
                            <a:gd name="connsiteY7" fmla="*/ 244976 h 711003"/>
                            <a:gd name="connsiteX8" fmla="*/ 118401 w 634072"/>
                            <a:gd name="connsiteY8" fmla="*/ 308167 h 711003"/>
                            <a:gd name="connsiteX9" fmla="*/ 4102 w 634072"/>
                            <a:gd name="connsiteY9" fmla="*/ 446280 h 711003"/>
                            <a:gd name="connsiteX10" fmla="*/ 54289 w 634072"/>
                            <a:gd name="connsiteY10" fmla="*/ 540250 h 711003"/>
                            <a:gd name="connsiteX11" fmla="*/ 168589 w 634072"/>
                            <a:gd name="connsiteY11" fmla="*/ 464051 h 711003"/>
                            <a:gd name="connsiteX12" fmla="*/ 78101 w 634072"/>
                            <a:gd name="connsiteY12" fmla="*/ 559301 h 711003"/>
                            <a:gd name="connsiteX13" fmla="*/ 130489 w 634072"/>
                            <a:gd name="connsiteY13" fmla="*/ 645026 h 711003"/>
                            <a:gd name="connsiteX14" fmla="*/ 259076 w 634072"/>
                            <a:gd name="connsiteY14" fmla="*/ 616451 h 711003"/>
                            <a:gd name="connsiteX15" fmla="*/ 311464 w 634072"/>
                            <a:gd name="connsiteY15" fmla="*/ 559301 h 711003"/>
                            <a:gd name="connsiteX16" fmla="*/ 225739 w 634072"/>
                            <a:gd name="connsiteY16" fmla="*/ 683126 h 711003"/>
                            <a:gd name="connsiteX17" fmla="*/ 340039 w 634072"/>
                            <a:gd name="connsiteY17" fmla="*/ 702176 h 711003"/>
                            <a:gd name="connsiteX18" fmla="*/ 549589 w 634072"/>
                            <a:gd name="connsiteY18" fmla="*/ 568826 h 711003"/>
                            <a:gd name="connsiteX19" fmla="*/ 619759 w 634072"/>
                            <a:gd name="connsiteY19" fmla="*/ 379730 h 711003"/>
                            <a:gd name="connsiteX20" fmla="*/ 627677 w 634072"/>
                            <a:gd name="connsiteY20" fmla="*/ 315971 h 711003"/>
                            <a:gd name="connsiteX21" fmla="*/ 633947 w 634072"/>
                            <a:gd name="connsiteY21" fmla="*/ 209949 h 711003"/>
                            <a:gd name="connsiteX22" fmla="*/ 625789 w 634072"/>
                            <a:gd name="connsiteY22" fmla="*/ 92576 h 711003"/>
                            <a:gd name="connsiteX23" fmla="*/ 559114 w 634072"/>
                            <a:gd name="connsiteY23" fmla="*/ 44951 h 711003"/>
                            <a:gd name="connsiteX24" fmla="*/ 486463 w 634072"/>
                            <a:gd name="connsiteY24" fmla="*/ 3196 h 711003"/>
                            <a:gd name="connsiteX0" fmla="*/ 486463 w 634072"/>
                            <a:gd name="connsiteY0" fmla="*/ 10201 h 718008"/>
                            <a:gd name="connsiteX1" fmla="*/ 353475 w 634072"/>
                            <a:gd name="connsiteY1" fmla="*/ 13503 h 718008"/>
                            <a:gd name="connsiteX2" fmla="*/ 254314 w 634072"/>
                            <a:gd name="connsiteY2" fmla="*/ 42431 h 718008"/>
                            <a:gd name="connsiteX3" fmla="*/ 101914 w 634072"/>
                            <a:gd name="connsiteY3" fmla="*/ 147206 h 718008"/>
                            <a:gd name="connsiteX4" fmla="*/ 35239 w 634072"/>
                            <a:gd name="connsiteY4" fmla="*/ 237694 h 718008"/>
                            <a:gd name="connsiteX5" fmla="*/ 25714 w 634072"/>
                            <a:gd name="connsiteY5" fmla="*/ 318656 h 718008"/>
                            <a:gd name="connsiteX6" fmla="*/ 92389 w 634072"/>
                            <a:gd name="connsiteY6" fmla="*/ 347231 h 718008"/>
                            <a:gd name="connsiteX7" fmla="*/ 159064 w 634072"/>
                            <a:gd name="connsiteY7" fmla="*/ 251981 h 718008"/>
                            <a:gd name="connsiteX8" fmla="*/ 118401 w 634072"/>
                            <a:gd name="connsiteY8" fmla="*/ 315172 h 718008"/>
                            <a:gd name="connsiteX9" fmla="*/ 4102 w 634072"/>
                            <a:gd name="connsiteY9" fmla="*/ 453285 h 718008"/>
                            <a:gd name="connsiteX10" fmla="*/ 54289 w 634072"/>
                            <a:gd name="connsiteY10" fmla="*/ 547255 h 718008"/>
                            <a:gd name="connsiteX11" fmla="*/ 168589 w 634072"/>
                            <a:gd name="connsiteY11" fmla="*/ 471056 h 718008"/>
                            <a:gd name="connsiteX12" fmla="*/ 78101 w 634072"/>
                            <a:gd name="connsiteY12" fmla="*/ 566306 h 718008"/>
                            <a:gd name="connsiteX13" fmla="*/ 130489 w 634072"/>
                            <a:gd name="connsiteY13" fmla="*/ 652031 h 718008"/>
                            <a:gd name="connsiteX14" fmla="*/ 259076 w 634072"/>
                            <a:gd name="connsiteY14" fmla="*/ 623456 h 718008"/>
                            <a:gd name="connsiteX15" fmla="*/ 311464 w 634072"/>
                            <a:gd name="connsiteY15" fmla="*/ 566306 h 718008"/>
                            <a:gd name="connsiteX16" fmla="*/ 225739 w 634072"/>
                            <a:gd name="connsiteY16" fmla="*/ 690131 h 718008"/>
                            <a:gd name="connsiteX17" fmla="*/ 340039 w 634072"/>
                            <a:gd name="connsiteY17" fmla="*/ 709181 h 718008"/>
                            <a:gd name="connsiteX18" fmla="*/ 549589 w 634072"/>
                            <a:gd name="connsiteY18" fmla="*/ 575831 h 718008"/>
                            <a:gd name="connsiteX19" fmla="*/ 619759 w 634072"/>
                            <a:gd name="connsiteY19" fmla="*/ 386735 h 718008"/>
                            <a:gd name="connsiteX20" fmla="*/ 627677 w 634072"/>
                            <a:gd name="connsiteY20" fmla="*/ 322976 h 718008"/>
                            <a:gd name="connsiteX21" fmla="*/ 633947 w 634072"/>
                            <a:gd name="connsiteY21" fmla="*/ 216954 h 718008"/>
                            <a:gd name="connsiteX22" fmla="*/ 625789 w 634072"/>
                            <a:gd name="connsiteY22" fmla="*/ 99581 h 718008"/>
                            <a:gd name="connsiteX23" fmla="*/ 559114 w 634072"/>
                            <a:gd name="connsiteY23" fmla="*/ 51956 h 718008"/>
                            <a:gd name="connsiteX24" fmla="*/ 486463 w 634072"/>
                            <a:gd name="connsiteY24" fmla="*/ 10201 h 718008"/>
                            <a:gd name="connsiteX0" fmla="*/ 486463 w 634072"/>
                            <a:gd name="connsiteY0" fmla="*/ 3374 h 711181"/>
                            <a:gd name="connsiteX1" fmla="*/ 353475 w 634072"/>
                            <a:gd name="connsiteY1" fmla="*/ 6676 h 711181"/>
                            <a:gd name="connsiteX2" fmla="*/ 254314 w 634072"/>
                            <a:gd name="connsiteY2" fmla="*/ 35604 h 711181"/>
                            <a:gd name="connsiteX3" fmla="*/ 101914 w 634072"/>
                            <a:gd name="connsiteY3" fmla="*/ 140379 h 711181"/>
                            <a:gd name="connsiteX4" fmla="*/ 35239 w 634072"/>
                            <a:gd name="connsiteY4" fmla="*/ 230867 h 711181"/>
                            <a:gd name="connsiteX5" fmla="*/ 25714 w 634072"/>
                            <a:gd name="connsiteY5" fmla="*/ 311829 h 711181"/>
                            <a:gd name="connsiteX6" fmla="*/ 92389 w 634072"/>
                            <a:gd name="connsiteY6" fmla="*/ 340404 h 711181"/>
                            <a:gd name="connsiteX7" fmla="*/ 159064 w 634072"/>
                            <a:gd name="connsiteY7" fmla="*/ 245154 h 711181"/>
                            <a:gd name="connsiteX8" fmla="*/ 118401 w 634072"/>
                            <a:gd name="connsiteY8" fmla="*/ 308345 h 711181"/>
                            <a:gd name="connsiteX9" fmla="*/ 4102 w 634072"/>
                            <a:gd name="connsiteY9" fmla="*/ 446458 h 711181"/>
                            <a:gd name="connsiteX10" fmla="*/ 54289 w 634072"/>
                            <a:gd name="connsiteY10" fmla="*/ 540428 h 711181"/>
                            <a:gd name="connsiteX11" fmla="*/ 168589 w 634072"/>
                            <a:gd name="connsiteY11" fmla="*/ 464229 h 711181"/>
                            <a:gd name="connsiteX12" fmla="*/ 78101 w 634072"/>
                            <a:gd name="connsiteY12" fmla="*/ 559479 h 711181"/>
                            <a:gd name="connsiteX13" fmla="*/ 130489 w 634072"/>
                            <a:gd name="connsiteY13" fmla="*/ 645204 h 711181"/>
                            <a:gd name="connsiteX14" fmla="*/ 259076 w 634072"/>
                            <a:gd name="connsiteY14" fmla="*/ 616629 h 711181"/>
                            <a:gd name="connsiteX15" fmla="*/ 311464 w 634072"/>
                            <a:gd name="connsiteY15" fmla="*/ 559479 h 711181"/>
                            <a:gd name="connsiteX16" fmla="*/ 225739 w 634072"/>
                            <a:gd name="connsiteY16" fmla="*/ 683304 h 711181"/>
                            <a:gd name="connsiteX17" fmla="*/ 340039 w 634072"/>
                            <a:gd name="connsiteY17" fmla="*/ 702354 h 711181"/>
                            <a:gd name="connsiteX18" fmla="*/ 549589 w 634072"/>
                            <a:gd name="connsiteY18" fmla="*/ 569004 h 711181"/>
                            <a:gd name="connsiteX19" fmla="*/ 619759 w 634072"/>
                            <a:gd name="connsiteY19" fmla="*/ 379908 h 711181"/>
                            <a:gd name="connsiteX20" fmla="*/ 627677 w 634072"/>
                            <a:gd name="connsiteY20" fmla="*/ 316149 h 711181"/>
                            <a:gd name="connsiteX21" fmla="*/ 633947 w 634072"/>
                            <a:gd name="connsiteY21" fmla="*/ 210127 h 711181"/>
                            <a:gd name="connsiteX22" fmla="*/ 625789 w 634072"/>
                            <a:gd name="connsiteY22" fmla="*/ 92754 h 711181"/>
                            <a:gd name="connsiteX23" fmla="*/ 559114 w 634072"/>
                            <a:gd name="connsiteY23" fmla="*/ 45129 h 711181"/>
                            <a:gd name="connsiteX24" fmla="*/ 486463 w 634072"/>
                            <a:gd name="connsiteY24" fmla="*/ 3374 h 711181"/>
                            <a:gd name="connsiteX0" fmla="*/ 486463 w 634072"/>
                            <a:gd name="connsiteY0" fmla="*/ 5125 h 712932"/>
                            <a:gd name="connsiteX1" fmla="*/ 353475 w 634072"/>
                            <a:gd name="connsiteY1" fmla="*/ 8427 h 712932"/>
                            <a:gd name="connsiteX2" fmla="*/ 254314 w 634072"/>
                            <a:gd name="connsiteY2" fmla="*/ 37355 h 712932"/>
                            <a:gd name="connsiteX3" fmla="*/ 101914 w 634072"/>
                            <a:gd name="connsiteY3" fmla="*/ 142130 h 712932"/>
                            <a:gd name="connsiteX4" fmla="*/ 35239 w 634072"/>
                            <a:gd name="connsiteY4" fmla="*/ 232618 h 712932"/>
                            <a:gd name="connsiteX5" fmla="*/ 25714 w 634072"/>
                            <a:gd name="connsiteY5" fmla="*/ 313580 h 712932"/>
                            <a:gd name="connsiteX6" fmla="*/ 92389 w 634072"/>
                            <a:gd name="connsiteY6" fmla="*/ 342155 h 712932"/>
                            <a:gd name="connsiteX7" fmla="*/ 159064 w 634072"/>
                            <a:gd name="connsiteY7" fmla="*/ 246905 h 712932"/>
                            <a:gd name="connsiteX8" fmla="*/ 118401 w 634072"/>
                            <a:gd name="connsiteY8" fmla="*/ 310096 h 712932"/>
                            <a:gd name="connsiteX9" fmla="*/ 4102 w 634072"/>
                            <a:gd name="connsiteY9" fmla="*/ 448209 h 712932"/>
                            <a:gd name="connsiteX10" fmla="*/ 54289 w 634072"/>
                            <a:gd name="connsiteY10" fmla="*/ 542179 h 712932"/>
                            <a:gd name="connsiteX11" fmla="*/ 168589 w 634072"/>
                            <a:gd name="connsiteY11" fmla="*/ 465980 h 712932"/>
                            <a:gd name="connsiteX12" fmla="*/ 78101 w 634072"/>
                            <a:gd name="connsiteY12" fmla="*/ 561230 h 712932"/>
                            <a:gd name="connsiteX13" fmla="*/ 130489 w 634072"/>
                            <a:gd name="connsiteY13" fmla="*/ 646955 h 712932"/>
                            <a:gd name="connsiteX14" fmla="*/ 259076 w 634072"/>
                            <a:gd name="connsiteY14" fmla="*/ 618380 h 712932"/>
                            <a:gd name="connsiteX15" fmla="*/ 311464 w 634072"/>
                            <a:gd name="connsiteY15" fmla="*/ 561230 h 712932"/>
                            <a:gd name="connsiteX16" fmla="*/ 225739 w 634072"/>
                            <a:gd name="connsiteY16" fmla="*/ 685055 h 712932"/>
                            <a:gd name="connsiteX17" fmla="*/ 340039 w 634072"/>
                            <a:gd name="connsiteY17" fmla="*/ 704105 h 712932"/>
                            <a:gd name="connsiteX18" fmla="*/ 549589 w 634072"/>
                            <a:gd name="connsiteY18" fmla="*/ 570755 h 712932"/>
                            <a:gd name="connsiteX19" fmla="*/ 619759 w 634072"/>
                            <a:gd name="connsiteY19" fmla="*/ 381659 h 712932"/>
                            <a:gd name="connsiteX20" fmla="*/ 627677 w 634072"/>
                            <a:gd name="connsiteY20" fmla="*/ 317900 h 712932"/>
                            <a:gd name="connsiteX21" fmla="*/ 633947 w 634072"/>
                            <a:gd name="connsiteY21" fmla="*/ 211878 h 712932"/>
                            <a:gd name="connsiteX22" fmla="*/ 625789 w 634072"/>
                            <a:gd name="connsiteY22" fmla="*/ 94505 h 712932"/>
                            <a:gd name="connsiteX23" fmla="*/ 559114 w 634072"/>
                            <a:gd name="connsiteY23" fmla="*/ 46880 h 712932"/>
                            <a:gd name="connsiteX24" fmla="*/ 486463 w 634072"/>
                            <a:gd name="connsiteY24" fmla="*/ 5125 h 7129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634072" h="712932">
                              <a:moveTo>
                                <a:pt x="486463" y="5125"/>
                              </a:moveTo>
                              <a:cubicBezTo>
                                <a:pt x="452190" y="-1284"/>
                                <a:pt x="402079" y="-3208"/>
                                <a:pt x="353475" y="8427"/>
                              </a:cubicBezTo>
                              <a:cubicBezTo>
                                <a:pt x="304871" y="20062"/>
                                <a:pt x="296241" y="15071"/>
                                <a:pt x="254314" y="37355"/>
                              </a:cubicBezTo>
                              <a:cubicBezTo>
                                <a:pt x="212387" y="59639"/>
                                <a:pt x="138426" y="109586"/>
                                <a:pt x="101914" y="142130"/>
                              </a:cubicBezTo>
                              <a:cubicBezTo>
                                <a:pt x="65402" y="174674"/>
                                <a:pt x="47939" y="204043"/>
                                <a:pt x="35239" y="232618"/>
                              </a:cubicBezTo>
                              <a:cubicBezTo>
                                <a:pt x="22539" y="261193"/>
                                <a:pt x="16189" y="295324"/>
                                <a:pt x="25714" y="313580"/>
                              </a:cubicBezTo>
                              <a:cubicBezTo>
                                <a:pt x="35239" y="331836"/>
                                <a:pt x="70164" y="353267"/>
                                <a:pt x="92389" y="342155"/>
                              </a:cubicBezTo>
                              <a:cubicBezTo>
                                <a:pt x="114614" y="331043"/>
                                <a:pt x="154729" y="252248"/>
                                <a:pt x="159064" y="246905"/>
                              </a:cubicBezTo>
                              <a:cubicBezTo>
                                <a:pt x="163399" y="241562"/>
                                <a:pt x="142641" y="291627"/>
                                <a:pt x="118401" y="310096"/>
                              </a:cubicBezTo>
                              <a:cubicBezTo>
                                <a:pt x="94161" y="328566"/>
                                <a:pt x="21137" y="411910"/>
                                <a:pt x="4102" y="448209"/>
                              </a:cubicBezTo>
                              <a:cubicBezTo>
                                <a:pt x="-12933" y="484508"/>
                                <a:pt x="26874" y="539217"/>
                                <a:pt x="54289" y="542179"/>
                              </a:cubicBezTo>
                              <a:cubicBezTo>
                                <a:pt x="81704" y="545141"/>
                                <a:pt x="164620" y="462805"/>
                                <a:pt x="168589" y="465980"/>
                              </a:cubicBezTo>
                              <a:cubicBezTo>
                                <a:pt x="172558" y="469155"/>
                                <a:pt x="84451" y="531068"/>
                                <a:pt x="78101" y="561230"/>
                              </a:cubicBezTo>
                              <a:cubicBezTo>
                                <a:pt x="71751" y="591392"/>
                                <a:pt x="100327" y="637430"/>
                                <a:pt x="130489" y="646955"/>
                              </a:cubicBezTo>
                              <a:cubicBezTo>
                                <a:pt x="160651" y="656480"/>
                                <a:pt x="228914" y="632667"/>
                                <a:pt x="259076" y="618380"/>
                              </a:cubicBezTo>
                              <a:cubicBezTo>
                                <a:pt x="289238" y="604093"/>
                                <a:pt x="317020" y="550118"/>
                                <a:pt x="311464" y="561230"/>
                              </a:cubicBezTo>
                              <a:cubicBezTo>
                                <a:pt x="305908" y="572343"/>
                                <a:pt x="220977" y="661243"/>
                                <a:pt x="225739" y="685055"/>
                              </a:cubicBezTo>
                              <a:cubicBezTo>
                                <a:pt x="230501" y="708867"/>
                                <a:pt x="286064" y="723155"/>
                                <a:pt x="340039" y="704105"/>
                              </a:cubicBezTo>
                              <a:cubicBezTo>
                                <a:pt x="394014" y="685055"/>
                                <a:pt x="502969" y="624496"/>
                                <a:pt x="549589" y="570755"/>
                              </a:cubicBezTo>
                              <a:cubicBezTo>
                                <a:pt x="596209" y="517014"/>
                                <a:pt x="606744" y="423802"/>
                                <a:pt x="619759" y="381659"/>
                              </a:cubicBezTo>
                              <a:cubicBezTo>
                                <a:pt x="632774" y="339517"/>
                                <a:pt x="627677" y="317900"/>
                                <a:pt x="627677" y="317900"/>
                              </a:cubicBezTo>
                              <a:cubicBezTo>
                                <a:pt x="627221" y="293524"/>
                                <a:pt x="634403" y="236254"/>
                                <a:pt x="633947" y="211878"/>
                              </a:cubicBezTo>
                              <a:cubicBezTo>
                                <a:pt x="632359" y="180128"/>
                                <a:pt x="638489" y="124668"/>
                                <a:pt x="625789" y="94505"/>
                              </a:cubicBezTo>
                              <a:cubicBezTo>
                                <a:pt x="613089" y="64343"/>
                                <a:pt x="582335" y="61777"/>
                                <a:pt x="559114" y="46880"/>
                              </a:cubicBezTo>
                              <a:cubicBezTo>
                                <a:pt x="535893" y="31983"/>
                                <a:pt x="520736" y="11534"/>
                                <a:pt x="486463" y="51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06BFECAD-2F41-5262-0784-915658DB915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045049">
                        <a:off x="7234121" y="3056966"/>
                        <a:ext cx="330249" cy="999493"/>
                        <a:chOff x="7308097" y="3121001"/>
                        <a:chExt cx="307239" cy="1045472"/>
                      </a:xfrm>
                    </p:grpSpPr>
                    <p:sp>
                      <p:nvSpPr>
                        <p:cNvPr id="92" name="Rectangle: Rounded Corners 91">
                          <a:extLst>
                            <a:ext uri="{FF2B5EF4-FFF2-40B4-BE49-F238E27FC236}">
                              <a16:creationId xmlns:a16="http://schemas.microsoft.com/office/drawing/2014/main" id="{05B67713-767E-4F22-1C56-AECE2A01B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32936" y="3563741"/>
                          <a:ext cx="194168" cy="602732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1" name="Rectangle: Rounded Corners 90">
                          <a:extLst>
                            <a:ext uri="{FF2B5EF4-FFF2-40B4-BE49-F238E27FC236}">
                              <a16:creationId xmlns:a16="http://schemas.microsoft.com/office/drawing/2014/main" id="{76466ACF-FFA4-AC05-4611-F20E37DFA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54951">
                          <a:off x="7308097" y="3121001"/>
                          <a:ext cx="307239" cy="54731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05DFE16D-2A95-35C7-2EAE-10E19735F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0442" y="966332"/>
                        <a:ext cx="1899057" cy="196031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A34F9C9B-6A19-65ED-D590-A833360B8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0292" y="1719333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Oval 96">
                        <a:extLst>
                          <a:ext uri="{FF2B5EF4-FFF2-40B4-BE49-F238E27FC236}">
                            <a16:creationId xmlns:a16="http://schemas.microsoft.com/office/drawing/2014/main" id="{30F2281C-7347-258A-B95E-84C7CFB36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3269" y="1811874"/>
                        <a:ext cx="151788" cy="16613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7A7A87C0-B802-4C7A-BDF4-FAE37AEE8DC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26580" y="1716347"/>
                        <a:ext cx="251576" cy="32833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C96D305F-3A7D-46BA-B6D0-437C735697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870604" y="1808980"/>
                        <a:ext cx="151788" cy="16613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C73BB57D-A9FA-EB2C-53CC-65E2B01A0D69}"/>
                      </a:ext>
                    </a:extLst>
                  </p:cNvPr>
                  <p:cNvSpPr/>
                  <p:nvPr/>
                </p:nvSpPr>
                <p:spPr>
                  <a:xfrm>
                    <a:off x="6870910" y="3396662"/>
                    <a:ext cx="1161267" cy="493128"/>
                  </a:xfrm>
                  <a:custGeom>
                    <a:avLst/>
                    <a:gdLst>
                      <a:gd name="connsiteX0" fmla="*/ 493054 w 983232"/>
                      <a:gd name="connsiteY0" fmla="*/ 0 h 427405"/>
                      <a:gd name="connsiteX1" fmla="*/ 958950 w 983232"/>
                      <a:gd name="connsiteY1" fmla="*/ 318778 h 427405"/>
                      <a:gd name="connsiteX2" fmla="*/ 983232 w 983232"/>
                      <a:gd name="connsiteY2" fmla="*/ 399526 h 427405"/>
                      <a:gd name="connsiteX3" fmla="*/ 971952 w 983232"/>
                      <a:gd name="connsiteY3" fmla="*/ 405978 h 427405"/>
                      <a:gd name="connsiteX4" fmla="*/ 909856 w 983232"/>
                      <a:gd name="connsiteY4" fmla="*/ 416614 h 427405"/>
                      <a:gd name="connsiteX5" fmla="*/ 750326 w 983232"/>
                      <a:gd name="connsiteY5" fmla="*/ 281273 h 427405"/>
                      <a:gd name="connsiteX6" fmla="*/ 762083 w 983232"/>
                      <a:gd name="connsiteY6" fmla="*/ 231868 h 427405"/>
                      <a:gd name="connsiteX7" fmla="*/ 710435 w 983232"/>
                      <a:gd name="connsiteY7" fmla="*/ 223198 h 427405"/>
                      <a:gd name="connsiteX8" fmla="*/ 650915 w 983232"/>
                      <a:gd name="connsiteY8" fmla="*/ 182448 h 427405"/>
                      <a:gd name="connsiteX9" fmla="*/ 646188 w 983232"/>
                      <a:gd name="connsiteY9" fmla="*/ 169580 h 427405"/>
                      <a:gd name="connsiteX10" fmla="*/ 602012 w 983232"/>
                      <a:gd name="connsiteY10" fmla="*/ 176996 h 427405"/>
                      <a:gd name="connsiteX11" fmla="*/ 506353 w 983232"/>
                      <a:gd name="connsiteY11" fmla="*/ 144053 h 427405"/>
                      <a:gd name="connsiteX12" fmla="*/ 501015 w 983232"/>
                      <a:gd name="connsiteY12" fmla="*/ 137470 h 427405"/>
                      <a:gd name="connsiteX13" fmla="*/ 495003 w 983232"/>
                      <a:gd name="connsiteY13" fmla="*/ 144885 h 427405"/>
                      <a:gd name="connsiteX14" fmla="*/ 399344 w 983232"/>
                      <a:gd name="connsiteY14" fmla="*/ 177828 h 427405"/>
                      <a:gd name="connsiteX15" fmla="*/ 355361 w 983232"/>
                      <a:gd name="connsiteY15" fmla="*/ 170444 h 427405"/>
                      <a:gd name="connsiteX16" fmla="*/ 339322 w 983232"/>
                      <a:gd name="connsiteY16" fmla="*/ 214100 h 427405"/>
                      <a:gd name="connsiteX17" fmla="*/ 279801 w 983232"/>
                      <a:gd name="connsiteY17" fmla="*/ 254849 h 427405"/>
                      <a:gd name="connsiteX18" fmla="*/ 232448 w 983232"/>
                      <a:gd name="connsiteY18" fmla="*/ 262798 h 427405"/>
                      <a:gd name="connsiteX19" fmla="*/ 242674 w 983232"/>
                      <a:gd name="connsiteY19" fmla="*/ 301828 h 427405"/>
                      <a:gd name="connsiteX20" fmla="*/ 79698 w 983232"/>
                      <a:gd name="connsiteY20" fmla="*/ 427405 h 427405"/>
                      <a:gd name="connsiteX21" fmla="*/ 16260 w 983232"/>
                      <a:gd name="connsiteY21" fmla="*/ 417537 h 427405"/>
                      <a:gd name="connsiteX22" fmla="*/ 0 w 983232"/>
                      <a:gd name="connsiteY22" fmla="*/ 409090 h 427405"/>
                      <a:gd name="connsiteX23" fmla="*/ 27158 w 983232"/>
                      <a:gd name="connsiteY23" fmla="*/ 318778 h 427405"/>
                      <a:gd name="connsiteX24" fmla="*/ 493054 w 983232"/>
                      <a:gd name="connsiteY24" fmla="*/ 0 h 427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983232" h="427405">
                        <a:moveTo>
                          <a:pt x="493054" y="0"/>
                        </a:moveTo>
                        <a:cubicBezTo>
                          <a:pt x="702493" y="0"/>
                          <a:pt x="882191" y="131446"/>
                          <a:pt x="958950" y="318778"/>
                        </a:cubicBezTo>
                        <a:lnTo>
                          <a:pt x="983232" y="399526"/>
                        </a:lnTo>
                        <a:lnTo>
                          <a:pt x="971952" y="405978"/>
                        </a:lnTo>
                        <a:cubicBezTo>
                          <a:pt x="952867" y="412827"/>
                          <a:pt x="931883" y="416614"/>
                          <a:pt x="909856" y="416614"/>
                        </a:cubicBezTo>
                        <a:cubicBezTo>
                          <a:pt x="821750" y="416614"/>
                          <a:pt x="750326" y="356019"/>
                          <a:pt x="750326" y="281273"/>
                        </a:cubicBezTo>
                        <a:lnTo>
                          <a:pt x="762083" y="231868"/>
                        </a:lnTo>
                        <a:lnTo>
                          <a:pt x="710435" y="223198"/>
                        </a:lnTo>
                        <a:cubicBezTo>
                          <a:pt x="686157" y="214660"/>
                          <a:pt x="665501" y="200399"/>
                          <a:pt x="650915" y="182448"/>
                        </a:cubicBezTo>
                        <a:lnTo>
                          <a:pt x="646188" y="169580"/>
                        </a:lnTo>
                        <a:lnTo>
                          <a:pt x="602012" y="176996"/>
                        </a:lnTo>
                        <a:cubicBezTo>
                          <a:pt x="564655" y="176996"/>
                          <a:pt x="530834" y="164407"/>
                          <a:pt x="506353" y="144053"/>
                        </a:cubicBezTo>
                        <a:lnTo>
                          <a:pt x="501015" y="137470"/>
                        </a:lnTo>
                        <a:lnTo>
                          <a:pt x="495003" y="144885"/>
                        </a:lnTo>
                        <a:cubicBezTo>
                          <a:pt x="470522" y="165238"/>
                          <a:pt x="436701" y="177828"/>
                          <a:pt x="399344" y="177828"/>
                        </a:cubicBezTo>
                        <a:lnTo>
                          <a:pt x="355361" y="170444"/>
                        </a:lnTo>
                        <a:lnTo>
                          <a:pt x="339322" y="214100"/>
                        </a:lnTo>
                        <a:cubicBezTo>
                          <a:pt x="324735" y="232050"/>
                          <a:pt x="304078" y="246312"/>
                          <a:pt x="279801" y="254849"/>
                        </a:cubicBezTo>
                        <a:lnTo>
                          <a:pt x="232448" y="262798"/>
                        </a:lnTo>
                        <a:lnTo>
                          <a:pt x="242674" y="301828"/>
                        </a:lnTo>
                        <a:cubicBezTo>
                          <a:pt x="242674" y="371183"/>
                          <a:pt x="169707" y="427405"/>
                          <a:pt x="79698" y="427405"/>
                        </a:cubicBezTo>
                        <a:cubicBezTo>
                          <a:pt x="57196" y="427405"/>
                          <a:pt x="35759" y="423891"/>
                          <a:pt x="16260" y="417537"/>
                        </a:cubicBezTo>
                        <a:lnTo>
                          <a:pt x="0" y="409090"/>
                        </a:lnTo>
                        <a:lnTo>
                          <a:pt x="27158" y="318778"/>
                        </a:lnTo>
                        <a:cubicBezTo>
                          <a:pt x="103917" y="131446"/>
                          <a:pt x="283615" y="0"/>
                          <a:pt x="49305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CEBDE3FF-F5AF-7091-208E-C7D8BC9DB525}"/>
                      </a:ext>
                    </a:extLst>
                  </p:cNvPr>
                  <p:cNvSpPr/>
                  <p:nvPr/>
                </p:nvSpPr>
                <p:spPr>
                  <a:xfrm>
                    <a:off x="6801619" y="388185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2EE4783A-3078-DDC0-4E52-56B670A79FC6}"/>
                      </a:ext>
                    </a:extLst>
                  </p:cNvPr>
                  <p:cNvSpPr/>
                  <p:nvPr/>
                </p:nvSpPr>
                <p:spPr>
                  <a:xfrm>
                    <a:off x="7889974" y="3843980"/>
                    <a:ext cx="225268" cy="214652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8D60BF4-3262-241D-CE7D-774E7783F632}"/>
                    </a:ext>
                  </a:extLst>
                </p:cNvPr>
                <p:cNvSpPr/>
                <p:nvPr/>
              </p:nvSpPr>
              <p:spPr>
                <a:xfrm rot="21013598">
                  <a:off x="6731003" y="5219736"/>
                  <a:ext cx="144096" cy="170544"/>
                </a:xfrm>
                <a:custGeom>
                  <a:avLst/>
                  <a:gdLst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03557 w 681406"/>
                    <a:gd name="connsiteY8" fmla="*/ 326073 h 709978"/>
                    <a:gd name="connsiteX9" fmla="*/ 8307 w 681406"/>
                    <a:gd name="connsiteY9" fmla="*/ 392748 h 709978"/>
                    <a:gd name="connsiteX10" fmla="*/ 17832 w 681406"/>
                    <a:gd name="connsiteY10" fmla="*/ 516573 h 709978"/>
                    <a:gd name="connsiteX11" fmla="*/ 122607 w 681406"/>
                    <a:gd name="connsiteY11" fmla="*/ 535623 h 709978"/>
                    <a:gd name="connsiteX12" fmla="*/ 227382 w 681406"/>
                    <a:gd name="connsiteY12" fmla="*/ 497523 h 709978"/>
                    <a:gd name="connsiteX13" fmla="*/ 122607 w 681406"/>
                    <a:gd name="connsiteY13" fmla="*/ 621348 h 709978"/>
                    <a:gd name="connsiteX14" fmla="*/ 170232 w 681406"/>
                    <a:gd name="connsiteY14" fmla="*/ 640398 h 709978"/>
                    <a:gd name="connsiteX15" fmla="*/ 303582 w 681406"/>
                    <a:gd name="connsiteY15" fmla="*/ 630873 h 709978"/>
                    <a:gd name="connsiteX16" fmla="*/ 351207 w 681406"/>
                    <a:gd name="connsiteY16" fmla="*/ 554673 h 709978"/>
                    <a:gd name="connsiteX17" fmla="*/ 246432 w 681406"/>
                    <a:gd name="connsiteY17" fmla="*/ 688023 h 709978"/>
                    <a:gd name="connsiteX18" fmla="*/ 379782 w 681406"/>
                    <a:gd name="connsiteY18" fmla="*/ 697548 h 709978"/>
                    <a:gd name="connsiteX19" fmla="*/ 589332 w 681406"/>
                    <a:gd name="connsiteY19" fmla="*/ 564198 h 709978"/>
                    <a:gd name="connsiteX20" fmla="*/ 675057 w 681406"/>
                    <a:gd name="connsiteY20" fmla="*/ 373698 h 709978"/>
                    <a:gd name="connsiteX21" fmla="*/ 675057 w 681406"/>
                    <a:gd name="connsiteY21" fmla="*/ 278448 h 709978"/>
                    <a:gd name="connsiteX22" fmla="*/ 675057 w 681406"/>
                    <a:gd name="connsiteY22" fmla="*/ 221298 h 709978"/>
                    <a:gd name="connsiteX23" fmla="*/ 636957 w 681406"/>
                    <a:gd name="connsiteY23" fmla="*/ 230823 h 709978"/>
                    <a:gd name="connsiteX24" fmla="*/ 665532 w 681406"/>
                    <a:gd name="connsiteY24" fmla="*/ 87948 h 709978"/>
                    <a:gd name="connsiteX25" fmla="*/ 598857 w 681406"/>
                    <a:gd name="connsiteY25" fmla="*/ 40323 h 709978"/>
                    <a:gd name="connsiteX26" fmla="*/ 455982 w 681406"/>
                    <a:gd name="connsiteY26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94032 w 681406"/>
                    <a:gd name="connsiteY4" fmla="*/ 230823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27382 w 681406"/>
                    <a:gd name="connsiteY13" fmla="*/ 4975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5982 w 681406"/>
                    <a:gd name="connsiteY0" fmla="*/ 2223 h 709978"/>
                    <a:gd name="connsiteX1" fmla="*/ 417882 w 681406"/>
                    <a:gd name="connsiteY1" fmla="*/ 106998 h 709978"/>
                    <a:gd name="connsiteX2" fmla="*/ 294057 w 681406"/>
                    <a:gd name="connsiteY2" fmla="*/ 30798 h 709978"/>
                    <a:gd name="connsiteX3" fmla="*/ 141657 w 681406"/>
                    <a:gd name="connsiteY3" fmla="*/ 135573 h 709978"/>
                    <a:gd name="connsiteX4" fmla="*/ 74982 w 681406"/>
                    <a:gd name="connsiteY4" fmla="*/ 226061 h 709978"/>
                    <a:gd name="connsiteX5" fmla="*/ 65457 w 681406"/>
                    <a:gd name="connsiteY5" fmla="*/ 307023 h 709978"/>
                    <a:gd name="connsiteX6" fmla="*/ 132132 w 681406"/>
                    <a:gd name="connsiteY6" fmla="*/ 335598 h 709978"/>
                    <a:gd name="connsiteX7" fmla="*/ 198807 w 681406"/>
                    <a:gd name="connsiteY7" fmla="*/ 240348 h 709978"/>
                    <a:gd name="connsiteX8" fmla="*/ 158144 w 681406"/>
                    <a:gd name="connsiteY8" fmla="*/ 303539 h 709978"/>
                    <a:gd name="connsiteX9" fmla="*/ 103557 w 681406"/>
                    <a:gd name="connsiteY9" fmla="*/ 326073 h 709978"/>
                    <a:gd name="connsiteX10" fmla="*/ 8307 w 681406"/>
                    <a:gd name="connsiteY10" fmla="*/ 392748 h 709978"/>
                    <a:gd name="connsiteX11" fmla="*/ 17832 w 681406"/>
                    <a:gd name="connsiteY11" fmla="*/ 516573 h 709978"/>
                    <a:gd name="connsiteX12" fmla="*/ 122607 w 681406"/>
                    <a:gd name="connsiteY12" fmla="*/ 535623 h 709978"/>
                    <a:gd name="connsiteX13" fmla="*/ 208332 w 681406"/>
                    <a:gd name="connsiteY13" fmla="*/ 459423 h 709978"/>
                    <a:gd name="connsiteX14" fmla="*/ 122607 w 681406"/>
                    <a:gd name="connsiteY14" fmla="*/ 621348 h 709978"/>
                    <a:gd name="connsiteX15" fmla="*/ 170232 w 681406"/>
                    <a:gd name="connsiteY15" fmla="*/ 640398 h 709978"/>
                    <a:gd name="connsiteX16" fmla="*/ 303582 w 681406"/>
                    <a:gd name="connsiteY16" fmla="*/ 630873 h 709978"/>
                    <a:gd name="connsiteX17" fmla="*/ 351207 w 681406"/>
                    <a:gd name="connsiteY17" fmla="*/ 554673 h 709978"/>
                    <a:gd name="connsiteX18" fmla="*/ 246432 w 681406"/>
                    <a:gd name="connsiteY18" fmla="*/ 688023 h 709978"/>
                    <a:gd name="connsiteX19" fmla="*/ 379782 w 681406"/>
                    <a:gd name="connsiteY19" fmla="*/ 697548 h 709978"/>
                    <a:gd name="connsiteX20" fmla="*/ 589332 w 681406"/>
                    <a:gd name="connsiteY20" fmla="*/ 564198 h 709978"/>
                    <a:gd name="connsiteX21" fmla="*/ 675057 w 681406"/>
                    <a:gd name="connsiteY21" fmla="*/ 373698 h 709978"/>
                    <a:gd name="connsiteX22" fmla="*/ 675057 w 681406"/>
                    <a:gd name="connsiteY22" fmla="*/ 278448 h 709978"/>
                    <a:gd name="connsiteX23" fmla="*/ 675057 w 681406"/>
                    <a:gd name="connsiteY23" fmla="*/ 221298 h 709978"/>
                    <a:gd name="connsiteX24" fmla="*/ 636957 w 681406"/>
                    <a:gd name="connsiteY24" fmla="*/ 230823 h 709978"/>
                    <a:gd name="connsiteX25" fmla="*/ 665532 w 681406"/>
                    <a:gd name="connsiteY25" fmla="*/ 87948 h 709978"/>
                    <a:gd name="connsiteX26" fmla="*/ 598857 w 681406"/>
                    <a:gd name="connsiteY26" fmla="*/ 40323 h 709978"/>
                    <a:gd name="connsiteX27" fmla="*/ 455982 w 681406"/>
                    <a:gd name="connsiteY27" fmla="*/ 2223 h 709978"/>
                    <a:gd name="connsiteX0" fmla="*/ 454558 w 679982"/>
                    <a:gd name="connsiteY0" fmla="*/ 2223 h 709978"/>
                    <a:gd name="connsiteX1" fmla="*/ 416458 w 679982"/>
                    <a:gd name="connsiteY1" fmla="*/ 106998 h 709978"/>
                    <a:gd name="connsiteX2" fmla="*/ 292633 w 679982"/>
                    <a:gd name="connsiteY2" fmla="*/ 30798 h 709978"/>
                    <a:gd name="connsiteX3" fmla="*/ 140233 w 679982"/>
                    <a:gd name="connsiteY3" fmla="*/ 135573 h 709978"/>
                    <a:gd name="connsiteX4" fmla="*/ 73558 w 679982"/>
                    <a:gd name="connsiteY4" fmla="*/ 226061 h 709978"/>
                    <a:gd name="connsiteX5" fmla="*/ 64033 w 679982"/>
                    <a:gd name="connsiteY5" fmla="*/ 307023 h 709978"/>
                    <a:gd name="connsiteX6" fmla="*/ 130708 w 679982"/>
                    <a:gd name="connsiteY6" fmla="*/ 335598 h 709978"/>
                    <a:gd name="connsiteX7" fmla="*/ 197383 w 679982"/>
                    <a:gd name="connsiteY7" fmla="*/ 240348 h 709978"/>
                    <a:gd name="connsiteX8" fmla="*/ 156720 w 679982"/>
                    <a:gd name="connsiteY8" fmla="*/ 303539 h 709978"/>
                    <a:gd name="connsiteX9" fmla="*/ 102133 w 679982"/>
                    <a:gd name="connsiteY9" fmla="*/ 326073 h 709978"/>
                    <a:gd name="connsiteX10" fmla="*/ 6883 w 679982"/>
                    <a:gd name="connsiteY10" fmla="*/ 392748 h 709978"/>
                    <a:gd name="connsiteX11" fmla="*/ 16408 w 679982"/>
                    <a:gd name="connsiteY11" fmla="*/ 516573 h 709978"/>
                    <a:gd name="connsiteX12" fmla="*/ 87845 w 679982"/>
                    <a:gd name="connsiteY12" fmla="*/ 516573 h 709978"/>
                    <a:gd name="connsiteX13" fmla="*/ 206908 w 679982"/>
                    <a:gd name="connsiteY13" fmla="*/ 459423 h 709978"/>
                    <a:gd name="connsiteX14" fmla="*/ 121183 w 679982"/>
                    <a:gd name="connsiteY14" fmla="*/ 621348 h 709978"/>
                    <a:gd name="connsiteX15" fmla="*/ 168808 w 679982"/>
                    <a:gd name="connsiteY15" fmla="*/ 640398 h 709978"/>
                    <a:gd name="connsiteX16" fmla="*/ 302158 w 679982"/>
                    <a:gd name="connsiteY16" fmla="*/ 630873 h 709978"/>
                    <a:gd name="connsiteX17" fmla="*/ 349783 w 679982"/>
                    <a:gd name="connsiteY17" fmla="*/ 554673 h 709978"/>
                    <a:gd name="connsiteX18" fmla="*/ 245008 w 679982"/>
                    <a:gd name="connsiteY18" fmla="*/ 688023 h 709978"/>
                    <a:gd name="connsiteX19" fmla="*/ 378358 w 679982"/>
                    <a:gd name="connsiteY19" fmla="*/ 697548 h 709978"/>
                    <a:gd name="connsiteX20" fmla="*/ 587908 w 679982"/>
                    <a:gd name="connsiteY20" fmla="*/ 564198 h 709978"/>
                    <a:gd name="connsiteX21" fmla="*/ 673633 w 679982"/>
                    <a:gd name="connsiteY21" fmla="*/ 373698 h 709978"/>
                    <a:gd name="connsiteX22" fmla="*/ 673633 w 679982"/>
                    <a:gd name="connsiteY22" fmla="*/ 278448 h 709978"/>
                    <a:gd name="connsiteX23" fmla="*/ 673633 w 679982"/>
                    <a:gd name="connsiteY23" fmla="*/ 221298 h 709978"/>
                    <a:gd name="connsiteX24" fmla="*/ 635533 w 679982"/>
                    <a:gd name="connsiteY24" fmla="*/ 230823 h 709978"/>
                    <a:gd name="connsiteX25" fmla="*/ 664108 w 679982"/>
                    <a:gd name="connsiteY25" fmla="*/ 87948 h 709978"/>
                    <a:gd name="connsiteX26" fmla="*/ 597433 w 679982"/>
                    <a:gd name="connsiteY26" fmla="*/ 40323 h 709978"/>
                    <a:gd name="connsiteX27" fmla="*/ 454558 w 679982"/>
                    <a:gd name="connsiteY27" fmla="*/ 2223 h 709978"/>
                    <a:gd name="connsiteX0" fmla="*/ 455545 w 680969"/>
                    <a:gd name="connsiteY0" fmla="*/ 2223 h 709978"/>
                    <a:gd name="connsiteX1" fmla="*/ 417445 w 680969"/>
                    <a:gd name="connsiteY1" fmla="*/ 106998 h 709978"/>
                    <a:gd name="connsiteX2" fmla="*/ 293620 w 680969"/>
                    <a:gd name="connsiteY2" fmla="*/ 30798 h 709978"/>
                    <a:gd name="connsiteX3" fmla="*/ 141220 w 680969"/>
                    <a:gd name="connsiteY3" fmla="*/ 135573 h 709978"/>
                    <a:gd name="connsiteX4" fmla="*/ 74545 w 680969"/>
                    <a:gd name="connsiteY4" fmla="*/ 226061 h 709978"/>
                    <a:gd name="connsiteX5" fmla="*/ 65020 w 680969"/>
                    <a:gd name="connsiteY5" fmla="*/ 307023 h 709978"/>
                    <a:gd name="connsiteX6" fmla="*/ 131695 w 680969"/>
                    <a:gd name="connsiteY6" fmla="*/ 335598 h 709978"/>
                    <a:gd name="connsiteX7" fmla="*/ 198370 w 680969"/>
                    <a:gd name="connsiteY7" fmla="*/ 240348 h 709978"/>
                    <a:gd name="connsiteX8" fmla="*/ 157707 w 680969"/>
                    <a:gd name="connsiteY8" fmla="*/ 303539 h 709978"/>
                    <a:gd name="connsiteX9" fmla="*/ 103120 w 680969"/>
                    <a:gd name="connsiteY9" fmla="*/ 326073 h 709978"/>
                    <a:gd name="connsiteX10" fmla="*/ 7870 w 680969"/>
                    <a:gd name="connsiteY10" fmla="*/ 392748 h 709978"/>
                    <a:gd name="connsiteX11" fmla="*/ 17395 w 680969"/>
                    <a:gd name="connsiteY11" fmla="*/ 516573 h 709978"/>
                    <a:gd name="connsiteX12" fmla="*/ 112645 w 680969"/>
                    <a:gd name="connsiteY12" fmla="*/ 516573 h 709978"/>
                    <a:gd name="connsiteX13" fmla="*/ 207895 w 680969"/>
                    <a:gd name="connsiteY13" fmla="*/ 459423 h 709978"/>
                    <a:gd name="connsiteX14" fmla="*/ 122170 w 680969"/>
                    <a:gd name="connsiteY14" fmla="*/ 621348 h 709978"/>
                    <a:gd name="connsiteX15" fmla="*/ 169795 w 680969"/>
                    <a:gd name="connsiteY15" fmla="*/ 640398 h 709978"/>
                    <a:gd name="connsiteX16" fmla="*/ 303145 w 680969"/>
                    <a:gd name="connsiteY16" fmla="*/ 630873 h 709978"/>
                    <a:gd name="connsiteX17" fmla="*/ 350770 w 680969"/>
                    <a:gd name="connsiteY17" fmla="*/ 554673 h 709978"/>
                    <a:gd name="connsiteX18" fmla="*/ 245995 w 680969"/>
                    <a:gd name="connsiteY18" fmla="*/ 688023 h 709978"/>
                    <a:gd name="connsiteX19" fmla="*/ 379345 w 680969"/>
                    <a:gd name="connsiteY19" fmla="*/ 697548 h 709978"/>
                    <a:gd name="connsiteX20" fmla="*/ 588895 w 680969"/>
                    <a:gd name="connsiteY20" fmla="*/ 564198 h 709978"/>
                    <a:gd name="connsiteX21" fmla="*/ 674620 w 680969"/>
                    <a:gd name="connsiteY21" fmla="*/ 373698 h 709978"/>
                    <a:gd name="connsiteX22" fmla="*/ 674620 w 680969"/>
                    <a:gd name="connsiteY22" fmla="*/ 278448 h 709978"/>
                    <a:gd name="connsiteX23" fmla="*/ 674620 w 680969"/>
                    <a:gd name="connsiteY23" fmla="*/ 221298 h 709978"/>
                    <a:gd name="connsiteX24" fmla="*/ 636520 w 680969"/>
                    <a:gd name="connsiteY24" fmla="*/ 230823 h 709978"/>
                    <a:gd name="connsiteX25" fmla="*/ 665095 w 680969"/>
                    <a:gd name="connsiteY25" fmla="*/ 87948 h 709978"/>
                    <a:gd name="connsiteX26" fmla="*/ 598420 w 680969"/>
                    <a:gd name="connsiteY26" fmla="*/ 40323 h 709978"/>
                    <a:gd name="connsiteX27" fmla="*/ 455545 w 680969"/>
                    <a:gd name="connsiteY27" fmla="*/ 2223 h 709978"/>
                    <a:gd name="connsiteX0" fmla="*/ 460771 w 686195"/>
                    <a:gd name="connsiteY0" fmla="*/ 2223 h 709978"/>
                    <a:gd name="connsiteX1" fmla="*/ 422671 w 686195"/>
                    <a:gd name="connsiteY1" fmla="*/ 106998 h 709978"/>
                    <a:gd name="connsiteX2" fmla="*/ 298846 w 686195"/>
                    <a:gd name="connsiteY2" fmla="*/ 30798 h 709978"/>
                    <a:gd name="connsiteX3" fmla="*/ 146446 w 686195"/>
                    <a:gd name="connsiteY3" fmla="*/ 135573 h 709978"/>
                    <a:gd name="connsiteX4" fmla="*/ 79771 w 686195"/>
                    <a:gd name="connsiteY4" fmla="*/ 226061 h 709978"/>
                    <a:gd name="connsiteX5" fmla="*/ 70246 w 686195"/>
                    <a:gd name="connsiteY5" fmla="*/ 307023 h 709978"/>
                    <a:gd name="connsiteX6" fmla="*/ 136921 w 686195"/>
                    <a:gd name="connsiteY6" fmla="*/ 335598 h 709978"/>
                    <a:gd name="connsiteX7" fmla="*/ 203596 w 686195"/>
                    <a:gd name="connsiteY7" fmla="*/ 240348 h 709978"/>
                    <a:gd name="connsiteX8" fmla="*/ 162933 w 686195"/>
                    <a:gd name="connsiteY8" fmla="*/ 303539 h 709978"/>
                    <a:gd name="connsiteX9" fmla="*/ 108346 w 686195"/>
                    <a:gd name="connsiteY9" fmla="*/ 326073 h 709978"/>
                    <a:gd name="connsiteX10" fmla="*/ 13096 w 686195"/>
                    <a:gd name="connsiteY10" fmla="*/ 392748 h 709978"/>
                    <a:gd name="connsiteX11" fmla="*/ 22621 w 686195"/>
                    <a:gd name="connsiteY11" fmla="*/ 516573 h 709978"/>
                    <a:gd name="connsiteX12" fmla="*/ 213121 w 686195"/>
                    <a:gd name="connsiteY12" fmla="*/ 459423 h 709978"/>
                    <a:gd name="connsiteX13" fmla="*/ 127396 w 686195"/>
                    <a:gd name="connsiteY13" fmla="*/ 621348 h 709978"/>
                    <a:gd name="connsiteX14" fmla="*/ 175021 w 686195"/>
                    <a:gd name="connsiteY14" fmla="*/ 640398 h 709978"/>
                    <a:gd name="connsiteX15" fmla="*/ 308371 w 686195"/>
                    <a:gd name="connsiteY15" fmla="*/ 630873 h 709978"/>
                    <a:gd name="connsiteX16" fmla="*/ 355996 w 686195"/>
                    <a:gd name="connsiteY16" fmla="*/ 554673 h 709978"/>
                    <a:gd name="connsiteX17" fmla="*/ 251221 w 686195"/>
                    <a:gd name="connsiteY17" fmla="*/ 688023 h 709978"/>
                    <a:gd name="connsiteX18" fmla="*/ 384571 w 686195"/>
                    <a:gd name="connsiteY18" fmla="*/ 697548 h 709978"/>
                    <a:gd name="connsiteX19" fmla="*/ 594121 w 686195"/>
                    <a:gd name="connsiteY19" fmla="*/ 564198 h 709978"/>
                    <a:gd name="connsiteX20" fmla="*/ 679846 w 686195"/>
                    <a:gd name="connsiteY20" fmla="*/ 373698 h 709978"/>
                    <a:gd name="connsiteX21" fmla="*/ 679846 w 686195"/>
                    <a:gd name="connsiteY21" fmla="*/ 278448 h 709978"/>
                    <a:gd name="connsiteX22" fmla="*/ 679846 w 686195"/>
                    <a:gd name="connsiteY22" fmla="*/ 221298 h 709978"/>
                    <a:gd name="connsiteX23" fmla="*/ 641746 w 686195"/>
                    <a:gd name="connsiteY23" fmla="*/ 230823 h 709978"/>
                    <a:gd name="connsiteX24" fmla="*/ 670321 w 686195"/>
                    <a:gd name="connsiteY24" fmla="*/ 87948 h 709978"/>
                    <a:gd name="connsiteX25" fmla="*/ 603646 w 686195"/>
                    <a:gd name="connsiteY25" fmla="*/ 40323 h 709978"/>
                    <a:gd name="connsiteX26" fmla="*/ 460771 w 686195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5913 w 674712"/>
                    <a:gd name="connsiteY13" fmla="*/ 621348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6888 w 674712"/>
                    <a:gd name="connsiteY15" fmla="*/ 63087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9978"/>
                    <a:gd name="connsiteX1" fmla="*/ 411188 w 674712"/>
                    <a:gd name="connsiteY1" fmla="*/ 106998 h 709978"/>
                    <a:gd name="connsiteX2" fmla="*/ 287363 w 674712"/>
                    <a:gd name="connsiteY2" fmla="*/ 30798 h 709978"/>
                    <a:gd name="connsiteX3" fmla="*/ 134963 w 674712"/>
                    <a:gd name="connsiteY3" fmla="*/ 135573 h 709978"/>
                    <a:gd name="connsiteX4" fmla="*/ 68288 w 674712"/>
                    <a:gd name="connsiteY4" fmla="*/ 226061 h 709978"/>
                    <a:gd name="connsiteX5" fmla="*/ 58763 w 674712"/>
                    <a:gd name="connsiteY5" fmla="*/ 307023 h 709978"/>
                    <a:gd name="connsiteX6" fmla="*/ 125438 w 674712"/>
                    <a:gd name="connsiteY6" fmla="*/ 335598 h 709978"/>
                    <a:gd name="connsiteX7" fmla="*/ 192113 w 674712"/>
                    <a:gd name="connsiteY7" fmla="*/ 240348 h 709978"/>
                    <a:gd name="connsiteX8" fmla="*/ 151450 w 674712"/>
                    <a:gd name="connsiteY8" fmla="*/ 303539 h 709978"/>
                    <a:gd name="connsiteX9" fmla="*/ 96863 w 674712"/>
                    <a:gd name="connsiteY9" fmla="*/ 326073 h 709978"/>
                    <a:gd name="connsiteX10" fmla="*/ 1613 w 674712"/>
                    <a:gd name="connsiteY10" fmla="*/ 392748 h 709978"/>
                    <a:gd name="connsiteX11" fmla="*/ 49238 w 674712"/>
                    <a:gd name="connsiteY11" fmla="*/ 521335 h 709978"/>
                    <a:gd name="connsiteX12" fmla="*/ 201638 w 674712"/>
                    <a:gd name="connsiteY12" fmla="*/ 459423 h 709978"/>
                    <a:gd name="connsiteX13" fmla="*/ 111150 w 674712"/>
                    <a:gd name="connsiteY13" fmla="*/ 554673 h 709978"/>
                    <a:gd name="connsiteX14" fmla="*/ 163538 w 674712"/>
                    <a:gd name="connsiteY14" fmla="*/ 640398 h 709978"/>
                    <a:gd name="connsiteX15" fmla="*/ 292125 w 674712"/>
                    <a:gd name="connsiteY15" fmla="*/ 611823 h 709978"/>
                    <a:gd name="connsiteX16" fmla="*/ 344513 w 674712"/>
                    <a:gd name="connsiteY16" fmla="*/ 554673 h 709978"/>
                    <a:gd name="connsiteX17" fmla="*/ 239738 w 674712"/>
                    <a:gd name="connsiteY17" fmla="*/ 688023 h 709978"/>
                    <a:gd name="connsiteX18" fmla="*/ 373088 w 674712"/>
                    <a:gd name="connsiteY18" fmla="*/ 697548 h 709978"/>
                    <a:gd name="connsiteX19" fmla="*/ 582638 w 674712"/>
                    <a:gd name="connsiteY19" fmla="*/ 564198 h 709978"/>
                    <a:gd name="connsiteX20" fmla="*/ 668363 w 674712"/>
                    <a:gd name="connsiteY20" fmla="*/ 373698 h 709978"/>
                    <a:gd name="connsiteX21" fmla="*/ 668363 w 674712"/>
                    <a:gd name="connsiteY21" fmla="*/ 278448 h 709978"/>
                    <a:gd name="connsiteX22" fmla="*/ 668363 w 674712"/>
                    <a:gd name="connsiteY22" fmla="*/ 221298 h 709978"/>
                    <a:gd name="connsiteX23" fmla="*/ 630263 w 674712"/>
                    <a:gd name="connsiteY23" fmla="*/ 230823 h 709978"/>
                    <a:gd name="connsiteX24" fmla="*/ 658838 w 674712"/>
                    <a:gd name="connsiteY24" fmla="*/ 87948 h 709978"/>
                    <a:gd name="connsiteX25" fmla="*/ 592163 w 674712"/>
                    <a:gd name="connsiteY25" fmla="*/ 40323 h 709978"/>
                    <a:gd name="connsiteX26" fmla="*/ 449288 w 674712"/>
                    <a:gd name="connsiteY26" fmla="*/ 2223 h 709978"/>
                    <a:gd name="connsiteX0" fmla="*/ 449288 w 674712"/>
                    <a:gd name="connsiteY0" fmla="*/ 2223 h 706375"/>
                    <a:gd name="connsiteX1" fmla="*/ 411188 w 674712"/>
                    <a:gd name="connsiteY1" fmla="*/ 106998 h 706375"/>
                    <a:gd name="connsiteX2" fmla="*/ 287363 w 674712"/>
                    <a:gd name="connsiteY2" fmla="*/ 30798 h 706375"/>
                    <a:gd name="connsiteX3" fmla="*/ 134963 w 674712"/>
                    <a:gd name="connsiteY3" fmla="*/ 135573 h 706375"/>
                    <a:gd name="connsiteX4" fmla="*/ 68288 w 674712"/>
                    <a:gd name="connsiteY4" fmla="*/ 226061 h 706375"/>
                    <a:gd name="connsiteX5" fmla="*/ 58763 w 674712"/>
                    <a:gd name="connsiteY5" fmla="*/ 307023 h 706375"/>
                    <a:gd name="connsiteX6" fmla="*/ 125438 w 674712"/>
                    <a:gd name="connsiteY6" fmla="*/ 335598 h 706375"/>
                    <a:gd name="connsiteX7" fmla="*/ 192113 w 674712"/>
                    <a:gd name="connsiteY7" fmla="*/ 240348 h 706375"/>
                    <a:gd name="connsiteX8" fmla="*/ 151450 w 674712"/>
                    <a:gd name="connsiteY8" fmla="*/ 303539 h 706375"/>
                    <a:gd name="connsiteX9" fmla="*/ 96863 w 674712"/>
                    <a:gd name="connsiteY9" fmla="*/ 326073 h 706375"/>
                    <a:gd name="connsiteX10" fmla="*/ 1613 w 674712"/>
                    <a:gd name="connsiteY10" fmla="*/ 392748 h 706375"/>
                    <a:gd name="connsiteX11" fmla="*/ 49238 w 674712"/>
                    <a:gd name="connsiteY11" fmla="*/ 521335 h 706375"/>
                    <a:gd name="connsiteX12" fmla="*/ 201638 w 674712"/>
                    <a:gd name="connsiteY12" fmla="*/ 459423 h 706375"/>
                    <a:gd name="connsiteX13" fmla="*/ 111150 w 674712"/>
                    <a:gd name="connsiteY13" fmla="*/ 554673 h 706375"/>
                    <a:gd name="connsiteX14" fmla="*/ 163538 w 674712"/>
                    <a:gd name="connsiteY14" fmla="*/ 640398 h 706375"/>
                    <a:gd name="connsiteX15" fmla="*/ 292125 w 674712"/>
                    <a:gd name="connsiteY15" fmla="*/ 611823 h 706375"/>
                    <a:gd name="connsiteX16" fmla="*/ 344513 w 674712"/>
                    <a:gd name="connsiteY16" fmla="*/ 554673 h 706375"/>
                    <a:gd name="connsiteX17" fmla="*/ 258788 w 674712"/>
                    <a:gd name="connsiteY17" fmla="*/ 678498 h 706375"/>
                    <a:gd name="connsiteX18" fmla="*/ 373088 w 674712"/>
                    <a:gd name="connsiteY18" fmla="*/ 697548 h 706375"/>
                    <a:gd name="connsiteX19" fmla="*/ 582638 w 674712"/>
                    <a:gd name="connsiteY19" fmla="*/ 564198 h 706375"/>
                    <a:gd name="connsiteX20" fmla="*/ 668363 w 674712"/>
                    <a:gd name="connsiteY20" fmla="*/ 373698 h 706375"/>
                    <a:gd name="connsiteX21" fmla="*/ 668363 w 674712"/>
                    <a:gd name="connsiteY21" fmla="*/ 278448 h 706375"/>
                    <a:gd name="connsiteX22" fmla="*/ 668363 w 674712"/>
                    <a:gd name="connsiteY22" fmla="*/ 221298 h 706375"/>
                    <a:gd name="connsiteX23" fmla="*/ 630263 w 674712"/>
                    <a:gd name="connsiteY23" fmla="*/ 230823 h 706375"/>
                    <a:gd name="connsiteX24" fmla="*/ 658838 w 674712"/>
                    <a:gd name="connsiteY24" fmla="*/ 87948 h 706375"/>
                    <a:gd name="connsiteX25" fmla="*/ 592163 w 674712"/>
                    <a:gd name="connsiteY25" fmla="*/ 40323 h 706375"/>
                    <a:gd name="connsiteX26" fmla="*/ 449288 w 674712"/>
                    <a:gd name="connsiteY26" fmla="*/ 2223 h 706375"/>
                    <a:gd name="connsiteX0" fmla="*/ 452467 w 677891"/>
                    <a:gd name="connsiteY0" fmla="*/ 2223 h 706375"/>
                    <a:gd name="connsiteX1" fmla="*/ 414367 w 677891"/>
                    <a:gd name="connsiteY1" fmla="*/ 106998 h 706375"/>
                    <a:gd name="connsiteX2" fmla="*/ 290542 w 677891"/>
                    <a:gd name="connsiteY2" fmla="*/ 30798 h 706375"/>
                    <a:gd name="connsiteX3" fmla="*/ 138142 w 677891"/>
                    <a:gd name="connsiteY3" fmla="*/ 135573 h 706375"/>
                    <a:gd name="connsiteX4" fmla="*/ 71467 w 677891"/>
                    <a:gd name="connsiteY4" fmla="*/ 226061 h 706375"/>
                    <a:gd name="connsiteX5" fmla="*/ 61942 w 677891"/>
                    <a:gd name="connsiteY5" fmla="*/ 307023 h 706375"/>
                    <a:gd name="connsiteX6" fmla="*/ 128617 w 677891"/>
                    <a:gd name="connsiteY6" fmla="*/ 335598 h 706375"/>
                    <a:gd name="connsiteX7" fmla="*/ 195292 w 677891"/>
                    <a:gd name="connsiteY7" fmla="*/ 240348 h 706375"/>
                    <a:gd name="connsiteX8" fmla="*/ 154629 w 677891"/>
                    <a:gd name="connsiteY8" fmla="*/ 303539 h 706375"/>
                    <a:gd name="connsiteX9" fmla="*/ 4792 w 677891"/>
                    <a:gd name="connsiteY9" fmla="*/ 392748 h 706375"/>
                    <a:gd name="connsiteX10" fmla="*/ 52417 w 677891"/>
                    <a:gd name="connsiteY10" fmla="*/ 521335 h 706375"/>
                    <a:gd name="connsiteX11" fmla="*/ 204817 w 677891"/>
                    <a:gd name="connsiteY11" fmla="*/ 459423 h 706375"/>
                    <a:gd name="connsiteX12" fmla="*/ 114329 w 677891"/>
                    <a:gd name="connsiteY12" fmla="*/ 554673 h 706375"/>
                    <a:gd name="connsiteX13" fmla="*/ 166717 w 677891"/>
                    <a:gd name="connsiteY13" fmla="*/ 640398 h 706375"/>
                    <a:gd name="connsiteX14" fmla="*/ 295304 w 677891"/>
                    <a:gd name="connsiteY14" fmla="*/ 611823 h 706375"/>
                    <a:gd name="connsiteX15" fmla="*/ 347692 w 677891"/>
                    <a:gd name="connsiteY15" fmla="*/ 554673 h 706375"/>
                    <a:gd name="connsiteX16" fmla="*/ 261967 w 677891"/>
                    <a:gd name="connsiteY16" fmla="*/ 678498 h 706375"/>
                    <a:gd name="connsiteX17" fmla="*/ 376267 w 677891"/>
                    <a:gd name="connsiteY17" fmla="*/ 697548 h 706375"/>
                    <a:gd name="connsiteX18" fmla="*/ 585817 w 677891"/>
                    <a:gd name="connsiteY18" fmla="*/ 564198 h 706375"/>
                    <a:gd name="connsiteX19" fmla="*/ 671542 w 677891"/>
                    <a:gd name="connsiteY19" fmla="*/ 373698 h 706375"/>
                    <a:gd name="connsiteX20" fmla="*/ 671542 w 677891"/>
                    <a:gd name="connsiteY20" fmla="*/ 278448 h 706375"/>
                    <a:gd name="connsiteX21" fmla="*/ 671542 w 677891"/>
                    <a:gd name="connsiteY21" fmla="*/ 221298 h 706375"/>
                    <a:gd name="connsiteX22" fmla="*/ 633442 w 677891"/>
                    <a:gd name="connsiteY22" fmla="*/ 230823 h 706375"/>
                    <a:gd name="connsiteX23" fmla="*/ 662017 w 677891"/>
                    <a:gd name="connsiteY23" fmla="*/ 87948 h 706375"/>
                    <a:gd name="connsiteX24" fmla="*/ 595342 w 677891"/>
                    <a:gd name="connsiteY24" fmla="*/ 40323 h 706375"/>
                    <a:gd name="connsiteX25" fmla="*/ 452467 w 677891"/>
                    <a:gd name="connsiteY25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70215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47736 w 673160"/>
                    <a:gd name="connsiteY0" fmla="*/ 2223 h 706375"/>
                    <a:gd name="connsiteX1" fmla="*/ 409636 w 673160"/>
                    <a:gd name="connsiteY1" fmla="*/ 106998 h 706375"/>
                    <a:gd name="connsiteX2" fmla="*/ 285811 w 673160"/>
                    <a:gd name="connsiteY2" fmla="*/ 30798 h 706375"/>
                    <a:gd name="connsiteX3" fmla="*/ 133411 w 673160"/>
                    <a:gd name="connsiteY3" fmla="*/ 135573 h 706375"/>
                    <a:gd name="connsiteX4" fmla="*/ 66736 w 673160"/>
                    <a:gd name="connsiteY4" fmla="*/ 226061 h 706375"/>
                    <a:gd name="connsiteX5" fmla="*/ 57211 w 673160"/>
                    <a:gd name="connsiteY5" fmla="*/ 307023 h 706375"/>
                    <a:gd name="connsiteX6" fmla="*/ 123886 w 673160"/>
                    <a:gd name="connsiteY6" fmla="*/ 335598 h 706375"/>
                    <a:gd name="connsiteX7" fmla="*/ 190561 w 673160"/>
                    <a:gd name="connsiteY7" fmla="*/ 240348 h 706375"/>
                    <a:gd name="connsiteX8" fmla="*/ 149898 w 673160"/>
                    <a:gd name="connsiteY8" fmla="*/ 303539 h 706375"/>
                    <a:gd name="connsiteX9" fmla="*/ 54648 w 673160"/>
                    <a:gd name="connsiteY9" fmla="*/ 384502 h 706375"/>
                    <a:gd name="connsiteX10" fmla="*/ 61 w 673160"/>
                    <a:gd name="connsiteY10" fmla="*/ 392748 h 706375"/>
                    <a:gd name="connsiteX11" fmla="*/ 47686 w 673160"/>
                    <a:gd name="connsiteY11" fmla="*/ 521335 h 706375"/>
                    <a:gd name="connsiteX12" fmla="*/ 200086 w 673160"/>
                    <a:gd name="connsiteY12" fmla="*/ 459423 h 706375"/>
                    <a:gd name="connsiteX13" fmla="*/ 109598 w 673160"/>
                    <a:gd name="connsiteY13" fmla="*/ 554673 h 706375"/>
                    <a:gd name="connsiteX14" fmla="*/ 161986 w 673160"/>
                    <a:gd name="connsiteY14" fmla="*/ 640398 h 706375"/>
                    <a:gd name="connsiteX15" fmla="*/ 290573 w 673160"/>
                    <a:gd name="connsiteY15" fmla="*/ 611823 h 706375"/>
                    <a:gd name="connsiteX16" fmla="*/ 342961 w 673160"/>
                    <a:gd name="connsiteY16" fmla="*/ 554673 h 706375"/>
                    <a:gd name="connsiteX17" fmla="*/ 257236 w 673160"/>
                    <a:gd name="connsiteY17" fmla="*/ 678498 h 706375"/>
                    <a:gd name="connsiteX18" fmla="*/ 371536 w 673160"/>
                    <a:gd name="connsiteY18" fmla="*/ 697548 h 706375"/>
                    <a:gd name="connsiteX19" fmla="*/ 581086 w 673160"/>
                    <a:gd name="connsiteY19" fmla="*/ 564198 h 706375"/>
                    <a:gd name="connsiteX20" fmla="*/ 666811 w 673160"/>
                    <a:gd name="connsiteY20" fmla="*/ 373698 h 706375"/>
                    <a:gd name="connsiteX21" fmla="*/ 666811 w 673160"/>
                    <a:gd name="connsiteY21" fmla="*/ 278448 h 706375"/>
                    <a:gd name="connsiteX22" fmla="*/ 666811 w 673160"/>
                    <a:gd name="connsiteY22" fmla="*/ 221298 h 706375"/>
                    <a:gd name="connsiteX23" fmla="*/ 628711 w 673160"/>
                    <a:gd name="connsiteY23" fmla="*/ 230823 h 706375"/>
                    <a:gd name="connsiteX24" fmla="*/ 657286 w 673160"/>
                    <a:gd name="connsiteY24" fmla="*/ 87948 h 706375"/>
                    <a:gd name="connsiteX25" fmla="*/ 590611 w 673160"/>
                    <a:gd name="connsiteY25" fmla="*/ 40323 h 706375"/>
                    <a:gd name="connsiteX26" fmla="*/ 447736 w 673160"/>
                    <a:gd name="connsiteY26" fmla="*/ 2223 h 706375"/>
                    <a:gd name="connsiteX0" fmla="*/ 412997 w 638421"/>
                    <a:gd name="connsiteY0" fmla="*/ 2223 h 706375"/>
                    <a:gd name="connsiteX1" fmla="*/ 374897 w 638421"/>
                    <a:gd name="connsiteY1" fmla="*/ 106998 h 706375"/>
                    <a:gd name="connsiteX2" fmla="*/ 251072 w 638421"/>
                    <a:gd name="connsiteY2" fmla="*/ 30798 h 706375"/>
                    <a:gd name="connsiteX3" fmla="*/ 98672 w 638421"/>
                    <a:gd name="connsiteY3" fmla="*/ 135573 h 706375"/>
                    <a:gd name="connsiteX4" fmla="*/ 31997 w 638421"/>
                    <a:gd name="connsiteY4" fmla="*/ 226061 h 706375"/>
                    <a:gd name="connsiteX5" fmla="*/ 22472 w 638421"/>
                    <a:gd name="connsiteY5" fmla="*/ 307023 h 706375"/>
                    <a:gd name="connsiteX6" fmla="*/ 89147 w 638421"/>
                    <a:gd name="connsiteY6" fmla="*/ 335598 h 706375"/>
                    <a:gd name="connsiteX7" fmla="*/ 155822 w 638421"/>
                    <a:gd name="connsiteY7" fmla="*/ 240348 h 706375"/>
                    <a:gd name="connsiteX8" fmla="*/ 115159 w 638421"/>
                    <a:gd name="connsiteY8" fmla="*/ 303539 h 706375"/>
                    <a:gd name="connsiteX9" fmla="*/ 19909 w 638421"/>
                    <a:gd name="connsiteY9" fmla="*/ 384502 h 706375"/>
                    <a:gd name="connsiteX10" fmla="*/ 12947 w 638421"/>
                    <a:gd name="connsiteY10" fmla="*/ 521335 h 706375"/>
                    <a:gd name="connsiteX11" fmla="*/ 165347 w 638421"/>
                    <a:gd name="connsiteY11" fmla="*/ 459423 h 706375"/>
                    <a:gd name="connsiteX12" fmla="*/ 74859 w 638421"/>
                    <a:gd name="connsiteY12" fmla="*/ 554673 h 706375"/>
                    <a:gd name="connsiteX13" fmla="*/ 127247 w 638421"/>
                    <a:gd name="connsiteY13" fmla="*/ 640398 h 706375"/>
                    <a:gd name="connsiteX14" fmla="*/ 255834 w 638421"/>
                    <a:gd name="connsiteY14" fmla="*/ 611823 h 706375"/>
                    <a:gd name="connsiteX15" fmla="*/ 308222 w 638421"/>
                    <a:gd name="connsiteY15" fmla="*/ 554673 h 706375"/>
                    <a:gd name="connsiteX16" fmla="*/ 222497 w 638421"/>
                    <a:gd name="connsiteY16" fmla="*/ 678498 h 706375"/>
                    <a:gd name="connsiteX17" fmla="*/ 336797 w 638421"/>
                    <a:gd name="connsiteY17" fmla="*/ 697548 h 706375"/>
                    <a:gd name="connsiteX18" fmla="*/ 546347 w 638421"/>
                    <a:gd name="connsiteY18" fmla="*/ 564198 h 706375"/>
                    <a:gd name="connsiteX19" fmla="*/ 632072 w 638421"/>
                    <a:gd name="connsiteY19" fmla="*/ 373698 h 706375"/>
                    <a:gd name="connsiteX20" fmla="*/ 632072 w 638421"/>
                    <a:gd name="connsiteY20" fmla="*/ 278448 h 706375"/>
                    <a:gd name="connsiteX21" fmla="*/ 632072 w 638421"/>
                    <a:gd name="connsiteY21" fmla="*/ 221298 h 706375"/>
                    <a:gd name="connsiteX22" fmla="*/ 593972 w 638421"/>
                    <a:gd name="connsiteY22" fmla="*/ 230823 h 706375"/>
                    <a:gd name="connsiteX23" fmla="*/ 622547 w 638421"/>
                    <a:gd name="connsiteY23" fmla="*/ 87948 h 706375"/>
                    <a:gd name="connsiteX24" fmla="*/ 555872 w 638421"/>
                    <a:gd name="connsiteY24" fmla="*/ 40323 h 706375"/>
                    <a:gd name="connsiteX25" fmla="*/ 412997 w 638421"/>
                    <a:gd name="connsiteY25" fmla="*/ 2223 h 706375"/>
                    <a:gd name="connsiteX0" fmla="*/ 415057 w 640481"/>
                    <a:gd name="connsiteY0" fmla="*/ 2223 h 706375"/>
                    <a:gd name="connsiteX1" fmla="*/ 376957 w 640481"/>
                    <a:gd name="connsiteY1" fmla="*/ 106998 h 706375"/>
                    <a:gd name="connsiteX2" fmla="*/ 253132 w 640481"/>
                    <a:gd name="connsiteY2" fmla="*/ 30798 h 706375"/>
                    <a:gd name="connsiteX3" fmla="*/ 100732 w 640481"/>
                    <a:gd name="connsiteY3" fmla="*/ 135573 h 706375"/>
                    <a:gd name="connsiteX4" fmla="*/ 34057 w 640481"/>
                    <a:gd name="connsiteY4" fmla="*/ 226061 h 706375"/>
                    <a:gd name="connsiteX5" fmla="*/ 24532 w 640481"/>
                    <a:gd name="connsiteY5" fmla="*/ 307023 h 706375"/>
                    <a:gd name="connsiteX6" fmla="*/ 91207 w 640481"/>
                    <a:gd name="connsiteY6" fmla="*/ 335598 h 706375"/>
                    <a:gd name="connsiteX7" fmla="*/ 157882 w 640481"/>
                    <a:gd name="connsiteY7" fmla="*/ 240348 h 706375"/>
                    <a:gd name="connsiteX8" fmla="*/ 117219 w 640481"/>
                    <a:gd name="connsiteY8" fmla="*/ 303539 h 706375"/>
                    <a:gd name="connsiteX9" fmla="*/ 17207 w 640481"/>
                    <a:gd name="connsiteY9" fmla="*/ 451177 h 706375"/>
                    <a:gd name="connsiteX10" fmla="*/ 15007 w 640481"/>
                    <a:gd name="connsiteY10" fmla="*/ 521335 h 706375"/>
                    <a:gd name="connsiteX11" fmla="*/ 167407 w 640481"/>
                    <a:gd name="connsiteY11" fmla="*/ 459423 h 706375"/>
                    <a:gd name="connsiteX12" fmla="*/ 76919 w 640481"/>
                    <a:gd name="connsiteY12" fmla="*/ 554673 h 706375"/>
                    <a:gd name="connsiteX13" fmla="*/ 129307 w 640481"/>
                    <a:gd name="connsiteY13" fmla="*/ 640398 h 706375"/>
                    <a:gd name="connsiteX14" fmla="*/ 257894 w 640481"/>
                    <a:gd name="connsiteY14" fmla="*/ 611823 h 706375"/>
                    <a:gd name="connsiteX15" fmla="*/ 310282 w 640481"/>
                    <a:gd name="connsiteY15" fmla="*/ 554673 h 706375"/>
                    <a:gd name="connsiteX16" fmla="*/ 224557 w 640481"/>
                    <a:gd name="connsiteY16" fmla="*/ 678498 h 706375"/>
                    <a:gd name="connsiteX17" fmla="*/ 338857 w 640481"/>
                    <a:gd name="connsiteY17" fmla="*/ 697548 h 706375"/>
                    <a:gd name="connsiteX18" fmla="*/ 548407 w 640481"/>
                    <a:gd name="connsiteY18" fmla="*/ 564198 h 706375"/>
                    <a:gd name="connsiteX19" fmla="*/ 634132 w 640481"/>
                    <a:gd name="connsiteY19" fmla="*/ 373698 h 706375"/>
                    <a:gd name="connsiteX20" fmla="*/ 634132 w 640481"/>
                    <a:gd name="connsiteY20" fmla="*/ 278448 h 706375"/>
                    <a:gd name="connsiteX21" fmla="*/ 634132 w 640481"/>
                    <a:gd name="connsiteY21" fmla="*/ 221298 h 706375"/>
                    <a:gd name="connsiteX22" fmla="*/ 596032 w 640481"/>
                    <a:gd name="connsiteY22" fmla="*/ 230823 h 706375"/>
                    <a:gd name="connsiteX23" fmla="*/ 624607 w 640481"/>
                    <a:gd name="connsiteY23" fmla="*/ 87948 h 706375"/>
                    <a:gd name="connsiteX24" fmla="*/ 557932 w 640481"/>
                    <a:gd name="connsiteY24" fmla="*/ 40323 h 706375"/>
                    <a:gd name="connsiteX25" fmla="*/ 415057 w 640481"/>
                    <a:gd name="connsiteY25" fmla="*/ 2223 h 706375"/>
                    <a:gd name="connsiteX0" fmla="*/ 423166 w 648590"/>
                    <a:gd name="connsiteY0" fmla="*/ 2223 h 706375"/>
                    <a:gd name="connsiteX1" fmla="*/ 385066 w 648590"/>
                    <a:gd name="connsiteY1" fmla="*/ 106998 h 706375"/>
                    <a:gd name="connsiteX2" fmla="*/ 261241 w 648590"/>
                    <a:gd name="connsiteY2" fmla="*/ 30798 h 706375"/>
                    <a:gd name="connsiteX3" fmla="*/ 108841 w 648590"/>
                    <a:gd name="connsiteY3" fmla="*/ 135573 h 706375"/>
                    <a:gd name="connsiteX4" fmla="*/ 42166 w 648590"/>
                    <a:gd name="connsiteY4" fmla="*/ 226061 h 706375"/>
                    <a:gd name="connsiteX5" fmla="*/ 32641 w 648590"/>
                    <a:gd name="connsiteY5" fmla="*/ 307023 h 706375"/>
                    <a:gd name="connsiteX6" fmla="*/ 99316 w 648590"/>
                    <a:gd name="connsiteY6" fmla="*/ 335598 h 706375"/>
                    <a:gd name="connsiteX7" fmla="*/ 165991 w 648590"/>
                    <a:gd name="connsiteY7" fmla="*/ 240348 h 706375"/>
                    <a:gd name="connsiteX8" fmla="*/ 125328 w 648590"/>
                    <a:gd name="connsiteY8" fmla="*/ 303539 h 706375"/>
                    <a:gd name="connsiteX9" fmla="*/ 11029 w 648590"/>
                    <a:gd name="connsiteY9" fmla="*/ 441652 h 706375"/>
                    <a:gd name="connsiteX10" fmla="*/ 23116 w 648590"/>
                    <a:gd name="connsiteY10" fmla="*/ 521335 h 706375"/>
                    <a:gd name="connsiteX11" fmla="*/ 175516 w 648590"/>
                    <a:gd name="connsiteY11" fmla="*/ 459423 h 706375"/>
                    <a:gd name="connsiteX12" fmla="*/ 85028 w 648590"/>
                    <a:gd name="connsiteY12" fmla="*/ 554673 h 706375"/>
                    <a:gd name="connsiteX13" fmla="*/ 137416 w 648590"/>
                    <a:gd name="connsiteY13" fmla="*/ 640398 h 706375"/>
                    <a:gd name="connsiteX14" fmla="*/ 266003 w 648590"/>
                    <a:gd name="connsiteY14" fmla="*/ 611823 h 706375"/>
                    <a:gd name="connsiteX15" fmla="*/ 318391 w 648590"/>
                    <a:gd name="connsiteY15" fmla="*/ 554673 h 706375"/>
                    <a:gd name="connsiteX16" fmla="*/ 232666 w 648590"/>
                    <a:gd name="connsiteY16" fmla="*/ 678498 h 706375"/>
                    <a:gd name="connsiteX17" fmla="*/ 346966 w 648590"/>
                    <a:gd name="connsiteY17" fmla="*/ 697548 h 706375"/>
                    <a:gd name="connsiteX18" fmla="*/ 556516 w 648590"/>
                    <a:gd name="connsiteY18" fmla="*/ 564198 h 706375"/>
                    <a:gd name="connsiteX19" fmla="*/ 642241 w 648590"/>
                    <a:gd name="connsiteY19" fmla="*/ 373698 h 706375"/>
                    <a:gd name="connsiteX20" fmla="*/ 642241 w 648590"/>
                    <a:gd name="connsiteY20" fmla="*/ 278448 h 706375"/>
                    <a:gd name="connsiteX21" fmla="*/ 642241 w 648590"/>
                    <a:gd name="connsiteY21" fmla="*/ 221298 h 706375"/>
                    <a:gd name="connsiteX22" fmla="*/ 604141 w 648590"/>
                    <a:gd name="connsiteY22" fmla="*/ 230823 h 706375"/>
                    <a:gd name="connsiteX23" fmla="*/ 632716 w 648590"/>
                    <a:gd name="connsiteY23" fmla="*/ 87948 h 706375"/>
                    <a:gd name="connsiteX24" fmla="*/ 566041 w 648590"/>
                    <a:gd name="connsiteY24" fmla="*/ 40323 h 706375"/>
                    <a:gd name="connsiteX25" fmla="*/ 423166 w 648590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597214 w 641663"/>
                    <a:gd name="connsiteY22" fmla="*/ 230823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2223 h 706375"/>
                    <a:gd name="connsiteX1" fmla="*/ 378139 w 641663"/>
                    <a:gd name="connsiteY1" fmla="*/ 106998 h 706375"/>
                    <a:gd name="connsiteX2" fmla="*/ 254314 w 641663"/>
                    <a:gd name="connsiteY2" fmla="*/ 30798 h 706375"/>
                    <a:gd name="connsiteX3" fmla="*/ 101914 w 641663"/>
                    <a:gd name="connsiteY3" fmla="*/ 135573 h 706375"/>
                    <a:gd name="connsiteX4" fmla="*/ 35239 w 641663"/>
                    <a:gd name="connsiteY4" fmla="*/ 226061 h 706375"/>
                    <a:gd name="connsiteX5" fmla="*/ 25714 w 641663"/>
                    <a:gd name="connsiteY5" fmla="*/ 307023 h 706375"/>
                    <a:gd name="connsiteX6" fmla="*/ 92389 w 641663"/>
                    <a:gd name="connsiteY6" fmla="*/ 335598 h 706375"/>
                    <a:gd name="connsiteX7" fmla="*/ 159064 w 641663"/>
                    <a:gd name="connsiteY7" fmla="*/ 240348 h 706375"/>
                    <a:gd name="connsiteX8" fmla="*/ 118401 w 641663"/>
                    <a:gd name="connsiteY8" fmla="*/ 303539 h 706375"/>
                    <a:gd name="connsiteX9" fmla="*/ 4102 w 641663"/>
                    <a:gd name="connsiteY9" fmla="*/ 441652 h 706375"/>
                    <a:gd name="connsiteX10" fmla="*/ 54289 w 641663"/>
                    <a:gd name="connsiteY10" fmla="*/ 535622 h 706375"/>
                    <a:gd name="connsiteX11" fmla="*/ 168589 w 641663"/>
                    <a:gd name="connsiteY11" fmla="*/ 459423 h 706375"/>
                    <a:gd name="connsiteX12" fmla="*/ 78101 w 641663"/>
                    <a:gd name="connsiteY12" fmla="*/ 554673 h 706375"/>
                    <a:gd name="connsiteX13" fmla="*/ 130489 w 641663"/>
                    <a:gd name="connsiteY13" fmla="*/ 640398 h 706375"/>
                    <a:gd name="connsiteX14" fmla="*/ 259076 w 641663"/>
                    <a:gd name="connsiteY14" fmla="*/ 611823 h 706375"/>
                    <a:gd name="connsiteX15" fmla="*/ 311464 w 641663"/>
                    <a:gd name="connsiteY15" fmla="*/ 554673 h 706375"/>
                    <a:gd name="connsiteX16" fmla="*/ 225739 w 641663"/>
                    <a:gd name="connsiteY16" fmla="*/ 678498 h 706375"/>
                    <a:gd name="connsiteX17" fmla="*/ 340039 w 641663"/>
                    <a:gd name="connsiteY17" fmla="*/ 697548 h 706375"/>
                    <a:gd name="connsiteX18" fmla="*/ 549589 w 641663"/>
                    <a:gd name="connsiteY18" fmla="*/ 564198 h 706375"/>
                    <a:gd name="connsiteX19" fmla="*/ 635314 w 641663"/>
                    <a:gd name="connsiteY19" fmla="*/ 373698 h 706375"/>
                    <a:gd name="connsiteX20" fmla="*/ 635314 w 641663"/>
                    <a:gd name="connsiteY20" fmla="*/ 278448 h 706375"/>
                    <a:gd name="connsiteX21" fmla="*/ 635314 w 641663"/>
                    <a:gd name="connsiteY21" fmla="*/ 221298 h 706375"/>
                    <a:gd name="connsiteX22" fmla="*/ 618041 w 641663"/>
                    <a:gd name="connsiteY22" fmla="*/ 199422 h 706375"/>
                    <a:gd name="connsiteX23" fmla="*/ 625789 w 641663"/>
                    <a:gd name="connsiteY23" fmla="*/ 87948 h 706375"/>
                    <a:gd name="connsiteX24" fmla="*/ 559114 w 641663"/>
                    <a:gd name="connsiteY24" fmla="*/ 40323 h 706375"/>
                    <a:gd name="connsiteX25" fmla="*/ 416239 w 641663"/>
                    <a:gd name="connsiteY25" fmla="*/ 2223 h 706375"/>
                    <a:gd name="connsiteX0" fmla="*/ 416239 w 641663"/>
                    <a:gd name="connsiteY0" fmla="*/ 905 h 705057"/>
                    <a:gd name="connsiteX1" fmla="*/ 367856 w 641663"/>
                    <a:gd name="connsiteY1" fmla="*/ 77087 h 705057"/>
                    <a:gd name="connsiteX2" fmla="*/ 254314 w 641663"/>
                    <a:gd name="connsiteY2" fmla="*/ 29480 h 705057"/>
                    <a:gd name="connsiteX3" fmla="*/ 101914 w 641663"/>
                    <a:gd name="connsiteY3" fmla="*/ 134255 h 705057"/>
                    <a:gd name="connsiteX4" fmla="*/ 35239 w 641663"/>
                    <a:gd name="connsiteY4" fmla="*/ 224743 h 705057"/>
                    <a:gd name="connsiteX5" fmla="*/ 25714 w 641663"/>
                    <a:gd name="connsiteY5" fmla="*/ 305705 h 705057"/>
                    <a:gd name="connsiteX6" fmla="*/ 92389 w 641663"/>
                    <a:gd name="connsiteY6" fmla="*/ 334280 h 705057"/>
                    <a:gd name="connsiteX7" fmla="*/ 159064 w 641663"/>
                    <a:gd name="connsiteY7" fmla="*/ 239030 h 705057"/>
                    <a:gd name="connsiteX8" fmla="*/ 118401 w 641663"/>
                    <a:gd name="connsiteY8" fmla="*/ 302221 h 705057"/>
                    <a:gd name="connsiteX9" fmla="*/ 4102 w 641663"/>
                    <a:gd name="connsiteY9" fmla="*/ 440334 h 705057"/>
                    <a:gd name="connsiteX10" fmla="*/ 54289 w 641663"/>
                    <a:gd name="connsiteY10" fmla="*/ 534304 h 705057"/>
                    <a:gd name="connsiteX11" fmla="*/ 168589 w 641663"/>
                    <a:gd name="connsiteY11" fmla="*/ 458105 h 705057"/>
                    <a:gd name="connsiteX12" fmla="*/ 78101 w 641663"/>
                    <a:gd name="connsiteY12" fmla="*/ 553355 h 705057"/>
                    <a:gd name="connsiteX13" fmla="*/ 130489 w 641663"/>
                    <a:gd name="connsiteY13" fmla="*/ 639080 h 705057"/>
                    <a:gd name="connsiteX14" fmla="*/ 259076 w 641663"/>
                    <a:gd name="connsiteY14" fmla="*/ 610505 h 705057"/>
                    <a:gd name="connsiteX15" fmla="*/ 311464 w 641663"/>
                    <a:gd name="connsiteY15" fmla="*/ 553355 h 705057"/>
                    <a:gd name="connsiteX16" fmla="*/ 225739 w 641663"/>
                    <a:gd name="connsiteY16" fmla="*/ 677180 h 705057"/>
                    <a:gd name="connsiteX17" fmla="*/ 340039 w 641663"/>
                    <a:gd name="connsiteY17" fmla="*/ 696230 h 705057"/>
                    <a:gd name="connsiteX18" fmla="*/ 549589 w 641663"/>
                    <a:gd name="connsiteY18" fmla="*/ 562880 h 705057"/>
                    <a:gd name="connsiteX19" fmla="*/ 635314 w 641663"/>
                    <a:gd name="connsiteY19" fmla="*/ 372380 h 705057"/>
                    <a:gd name="connsiteX20" fmla="*/ 635314 w 641663"/>
                    <a:gd name="connsiteY20" fmla="*/ 277130 h 705057"/>
                    <a:gd name="connsiteX21" fmla="*/ 635314 w 641663"/>
                    <a:gd name="connsiteY21" fmla="*/ 219980 h 705057"/>
                    <a:gd name="connsiteX22" fmla="*/ 618041 w 641663"/>
                    <a:gd name="connsiteY22" fmla="*/ 198104 h 705057"/>
                    <a:gd name="connsiteX23" fmla="*/ 625789 w 641663"/>
                    <a:gd name="connsiteY23" fmla="*/ 86630 h 705057"/>
                    <a:gd name="connsiteX24" fmla="*/ 559114 w 641663"/>
                    <a:gd name="connsiteY24" fmla="*/ 39005 h 705057"/>
                    <a:gd name="connsiteX25" fmla="*/ 416239 w 641663"/>
                    <a:gd name="connsiteY25" fmla="*/ 905 h 705057"/>
                    <a:gd name="connsiteX0" fmla="*/ 416239 w 641663"/>
                    <a:gd name="connsiteY0" fmla="*/ 65 h 704217"/>
                    <a:gd name="connsiteX1" fmla="*/ 365350 w 641663"/>
                    <a:gd name="connsiteY1" fmla="*/ 46949 h 704217"/>
                    <a:gd name="connsiteX2" fmla="*/ 254314 w 641663"/>
                    <a:gd name="connsiteY2" fmla="*/ 28640 h 704217"/>
                    <a:gd name="connsiteX3" fmla="*/ 101914 w 641663"/>
                    <a:gd name="connsiteY3" fmla="*/ 133415 h 704217"/>
                    <a:gd name="connsiteX4" fmla="*/ 35239 w 641663"/>
                    <a:gd name="connsiteY4" fmla="*/ 223903 h 704217"/>
                    <a:gd name="connsiteX5" fmla="*/ 25714 w 641663"/>
                    <a:gd name="connsiteY5" fmla="*/ 304865 h 704217"/>
                    <a:gd name="connsiteX6" fmla="*/ 92389 w 641663"/>
                    <a:gd name="connsiteY6" fmla="*/ 333440 h 704217"/>
                    <a:gd name="connsiteX7" fmla="*/ 159064 w 641663"/>
                    <a:gd name="connsiteY7" fmla="*/ 238190 h 704217"/>
                    <a:gd name="connsiteX8" fmla="*/ 118401 w 641663"/>
                    <a:gd name="connsiteY8" fmla="*/ 301381 h 704217"/>
                    <a:gd name="connsiteX9" fmla="*/ 4102 w 641663"/>
                    <a:gd name="connsiteY9" fmla="*/ 439494 h 704217"/>
                    <a:gd name="connsiteX10" fmla="*/ 54289 w 641663"/>
                    <a:gd name="connsiteY10" fmla="*/ 533464 h 704217"/>
                    <a:gd name="connsiteX11" fmla="*/ 168589 w 641663"/>
                    <a:gd name="connsiteY11" fmla="*/ 457265 h 704217"/>
                    <a:gd name="connsiteX12" fmla="*/ 78101 w 641663"/>
                    <a:gd name="connsiteY12" fmla="*/ 552515 h 704217"/>
                    <a:gd name="connsiteX13" fmla="*/ 130489 w 641663"/>
                    <a:gd name="connsiteY13" fmla="*/ 638240 h 704217"/>
                    <a:gd name="connsiteX14" fmla="*/ 259076 w 641663"/>
                    <a:gd name="connsiteY14" fmla="*/ 609665 h 704217"/>
                    <a:gd name="connsiteX15" fmla="*/ 311464 w 641663"/>
                    <a:gd name="connsiteY15" fmla="*/ 552515 h 704217"/>
                    <a:gd name="connsiteX16" fmla="*/ 225739 w 641663"/>
                    <a:gd name="connsiteY16" fmla="*/ 676340 h 704217"/>
                    <a:gd name="connsiteX17" fmla="*/ 340039 w 641663"/>
                    <a:gd name="connsiteY17" fmla="*/ 695390 h 704217"/>
                    <a:gd name="connsiteX18" fmla="*/ 549589 w 641663"/>
                    <a:gd name="connsiteY18" fmla="*/ 562040 h 704217"/>
                    <a:gd name="connsiteX19" fmla="*/ 635314 w 641663"/>
                    <a:gd name="connsiteY19" fmla="*/ 371540 h 704217"/>
                    <a:gd name="connsiteX20" fmla="*/ 635314 w 641663"/>
                    <a:gd name="connsiteY20" fmla="*/ 276290 h 704217"/>
                    <a:gd name="connsiteX21" fmla="*/ 635314 w 641663"/>
                    <a:gd name="connsiteY21" fmla="*/ 219140 h 704217"/>
                    <a:gd name="connsiteX22" fmla="*/ 618041 w 641663"/>
                    <a:gd name="connsiteY22" fmla="*/ 197264 h 704217"/>
                    <a:gd name="connsiteX23" fmla="*/ 625789 w 641663"/>
                    <a:gd name="connsiteY23" fmla="*/ 85790 h 704217"/>
                    <a:gd name="connsiteX24" fmla="*/ 559114 w 641663"/>
                    <a:gd name="connsiteY24" fmla="*/ 38165 h 704217"/>
                    <a:gd name="connsiteX25" fmla="*/ 416239 w 641663"/>
                    <a:gd name="connsiteY25" fmla="*/ 65 h 704217"/>
                    <a:gd name="connsiteX0" fmla="*/ 416239 w 641663"/>
                    <a:gd name="connsiteY0" fmla="*/ 152 h 704304"/>
                    <a:gd name="connsiteX1" fmla="*/ 371306 w 641663"/>
                    <a:gd name="connsiteY1" fmla="*/ 25028 h 704304"/>
                    <a:gd name="connsiteX2" fmla="*/ 254314 w 641663"/>
                    <a:gd name="connsiteY2" fmla="*/ 28727 h 704304"/>
                    <a:gd name="connsiteX3" fmla="*/ 101914 w 641663"/>
                    <a:gd name="connsiteY3" fmla="*/ 133502 h 704304"/>
                    <a:gd name="connsiteX4" fmla="*/ 35239 w 641663"/>
                    <a:gd name="connsiteY4" fmla="*/ 223990 h 704304"/>
                    <a:gd name="connsiteX5" fmla="*/ 25714 w 641663"/>
                    <a:gd name="connsiteY5" fmla="*/ 304952 h 704304"/>
                    <a:gd name="connsiteX6" fmla="*/ 92389 w 641663"/>
                    <a:gd name="connsiteY6" fmla="*/ 333527 h 704304"/>
                    <a:gd name="connsiteX7" fmla="*/ 159064 w 641663"/>
                    <a:gd name="connsiteY7" fmla="*/ 238277 h 704304"/>
                    <a:gd name="connsiteX8" fmla="*/ 118401 w 641663"/>
                    <a:gd name="connsiteY8" fmla="*/ 301468 h 704304"/>
                    <a:gd name="connsiteX9" fmla="*/ 4102 w 641663"/>
                    <a:gd name="connsiteY9" fmla="*/ 439581 h 704304"/>
                    <a:gd name="connsiteX10" fmla="*/ 54289 w 641663"/>
                    <a:gd name="connsiteY10" fmla="*/ 533551 h 704304"/>
                    <a:gd name="connsiteX11" fmla="*/ 168589 w 641663"/>
                    <a:gd name="connsiteY11" fmla="*/ 457352 h 704304"/>
                    <a:gd name="connsiteX12" fmla="*/ 78101 w 641663"/>
                    <a:gd name="connsiteY12" fmla="*/ 552602 h 704304"/>
                    <a:gd name="connsiteX13" fmla="*/ 130489 w 641663"/>
                    <a:gd name="connsiteY13" fmla="*/ 638327 h 704304"/>
                    <a:gd name="connsiteX14" fmla="*/ 259076 w 641663"/>
                    <a:gd name="connsiteY14" fmla="*/ 609752 h 704304"/>
                    <a:gd name="connsiteX15" fmla="*/ 311464 w 641663"/>
                    <a:gd name="connsiteY15" fmla="*/ 552602 h 704304"/>
                    <a:gd name="connsiteX16" fmla="*/ 225739 w 641663"/>
                    <a:gd name="connsiteY16" fmla="*/ 676427 h 704304"/>
                    <a:gd name="connsiteX17" fmla="*/ 340039 w 641663"/>
                    <a:gd name="connsiteY17" fmla="*/ 695477 h 704304"/>
                    <a:gd name="connsiteX18" fmla="*/ 549589 w 641663"/>
                    <a:gd name="connsiteY18" fmla="*/ 562127 h 704304"/>
                    <a:gd name="connsiteX19" fmla="*/ 635314 w 641663"/>
                    <a:gd name="connsiteY19" fmla="*/ 371627 h 704304"/>
                    <a:gd name="connsiteX20" fmla="*/ 635314 w 641663"/>
                    <a:gd name="connsiteY20" fmla="*/ 276377 h 704304"/>
                    <a:gd name="connsiteX21" fmla="*/ 635314 w 641663"/>
                    <a:gd name="connsiteY21" fmla="*/ 219227 h 704304"/>
                    <a:gd name="connsiteX22" fmla="*/ 618041 w 641663"/>
                    <a:gd name="connsiteY22" fmla="*/ 197351 h 704304"/>
                    <a:gd name="connsiteX23" fmla="*/ 625789 w 641663"/>
                    <a:gd name="connsiteY23" fmla="*/ 85877 h 704304"/>
                    <a:gd name="connsiteX24" fmla="*/ 559114 w 641663"/>
                    <a:gd name="connsiteY24" fmla="*/ 38252 h 704304"/>
                    <a:gd name="connsiteX25" fmla="*/ 416239 w 641663"/>
                    <a:gd name="connsiteY25" fmla="*/ 152 h 704304"/>
                    <a:gd name="connsiteX0" fmla="*/ 416239 w 641663"/>
                    <a:gd name="connsiteY0" fmla="*/ 489 h 704641"/>
                    <a:gd name="connsiteX1" fmla="*/ 336693 w 641663"/>
                    <a:gd name="connsiteY1" fmla="*/ 17754 h 704641"/>
                    <a:gd name="connsiteX2" fmla="*/ 254314 w 641663"/>
                    <a:gd name="connsiteY2" fmla="*/ 29064 h 704641"/>
                    <a:gd name="connsiteX3" fmla="*/ 101914 w 641663"/>
                    <a:gd name="connsiteY3" fmla="*/ 133839 h 704641"/>
                    <a:gd name="connsiteX4" fmla="*/ 35239 w 641663"/>
                    <a:gd name="connsiteY4" fmla="*/ 224327 h 704641"/>
                    <a:gd name="connsiteX5" fmla="*/ 25714 w 641663"/>
                    <a:gd name="connsiteY5" fmla="*/ 305289 h 704641"/>
                    <a:gd name="connsiteX6" fmla="*/ 92389 w 641663"/>
                    <a:gd name="connsiteY6" fmla="*/ 333864 h 704641"/>
                    <a:gd name="connsiteX7" fmla="*/ 159064 w 641663"/>
                    <a:gd name="connsiteY7" fmla="*/ 238614 h 704641"/>
                    <a:gd name="connsiteX8" fmla="*/ 118401 w 641663"/>
                    <a:gd name="connsiteY8" fmla="*/ 301805 h 704641"/>
                    <a:gd name="connsiteX9" fmla="*/ 4102 w 641663"/>
                    <a:gd name="connsiteY9" fmla="*/ 439918 h 704641"/>
                    <a:gd name="connsiteX10" fmla="*/ 54289 w 641663"/>
                    <a:gd name="connsiteY10" fmla="*/ 533888 h 704641"/>
                    <a:gd name="connsiteX11" fmla="*/ 168589 w 641663"/>
                    <a:gd name="connsiteY11" fmla="*/ 457689 h 704641"/>
                    <a:gd name="connsiteX12" fmla="*/ 78101 w 641663"/>
                    <a:gd name="connsiteY12" fmla="*/ 552939 h 704641"/>
                    <a:gd name="connsiteX13" fmla="*/ 130489 w 641663"/>
                    <a:gd name="connsiteY13" fmla="*/ 638664 h 704641"/>
                    <a:gd name="connsiteX14" fmla="*/ 259076 w 641663"/>
                    <a:gd name="connsiteY14" fmla="*/ 610089 h 704641"/>
                    <a:gd name="connsiteX15" fmla="*/ 311464 w 641663"/>
                    <a:gd name="connsiteY15" fmla="*/ 552939 h 704641"/>
                    <a:gd name="connsiteX16" fmla="*/ 225739 w 641663"/>
                    <a:gd name="connsiteY16" fmla="*/ 676764 h 704641"/>
                    <a:gd name="connsiteX17" fmla="*/ 340039 w 641663"/>
                    <a:gd name="connsiteY17" fmla="*/ 695814 h 704641"/>
                    <a:gd name="connsiteX18" fmla="*/ 549589 w 641663"/>
                    <a:gd name="connsiteY18" fmla="*/ 562464 h 704641"/>
                    <a:gd name="connsiteX19" fmla="*/ 635314 w 641663"/>
                    <a:gd name="connsiteY19" fmla="*/ 371964 h 704641"/>
                    <a:gd name="connsiteX20" fmla="*/ 635314 w 641663"/>
                    <a:gd name="connsiteY20" fmla="*/ 276714 h 704641"/>
                    <a:gd name="connsiteX21" fmla="*/ 635314 w 641663"/>
                    <a:gd name="connsiteY21" fmla="*/ 219564 h 704641"/>
                    <a:gd name="connsiteX22" fmla="*/ 618041 w 641663"/>
                    <a:gd name="connsiteY22" fmla="*/ 197688 h 704641"/>
                    <a:gd name="connsiteX23" fmla="*/ 625789 w 641663"/>
                    <a:gd name="connsiteY23" fmla="*/ 86214 h 704641"/>
                    <a:gd name="connsiteX24" fmla="*/ 559114 w 641663"/>
                    <a:gd name="connsiteY24" fmla="*/ 38589 h 704641"/>
                    <a:gd name="connsiteX25" fmla="*/ 416239 w 641663"/>
                    <a:gd name="connsiteY25" fmla="*/ 489 h 704641"/>
                    <a:gd name="connsiteX0" fmla="*/ 416239 w 641663"/>
                    <a:gd name="connsiteY0" fmla="*/ 1850 h 706002"/>
                    <a:gd name="connsiteX1" fmla="*/ 335783 w 641663"/>
                    <a:gd name="connsiteY1" fmla="*/ 8462 h 706002"/>
                    <a:gd name="connsiteX2" fmla="*/ 254314 w 641663"/>
                    <a:gd name="connsiteY2" fmla="*/ 30425 h 706002"/>
                    <a:gd name="connsiteX3" fmla="*/ 101914 w 641663"/>
                    <a:gd name="connsiteY3" fmla="*/ 135200 h 706002"/>
                    <a:gd name="connsiteX4" fmla="*/ 35239 w 641663"/>
                    <a:gd name="connsiteY4" fmla="*/ 225688 h 706002"/>
                    <a:gd name="connsiteX5" fmla="*/ 25714 w 641663"/>
                    <a:gd name="connsiteY5" fmla="*/ 306650 h 706002"/>
                    <a:gd name="connsiteX6" fmla="*/ 92389 w 641663"/>
                    <a:gd name="connsiteY6" fmla="*/ 335225 h 706002"/>
                    <a:gd name="connsiteX7" fmla="*/ 159064 w 641663"/>
                    <a:gd name="connsiteY7" fmla="*/ 239975 h 706002"/>
                    <a:gd name="connsiteX8" fmla="*/ 118401 w 641663"/>
                    <a:gd name="connsiteY8" fmla="*/ 303166 h 706002"/>
                    <a:gd name="connsiteX9" fmla="*/ 4102 w 641663"/>
                    <a:gd name="connsiteY9" fmla="*/ 441279 h 706002"/>
                    <a:gd name="connsiteX10" fmla="*/ 54289 w 641663"/>
                    <a:gd name="connsiteY10" fmla="*/ 535249 h 706002"/>
                    <a:gd name="connsiteX11" fmla="*/ 168589 w 641663"/>
                    <a:gd name="connsiteY11" fmla="*/ 459050 h 706002"/>
                    <a:gd name="connsiteX12" fmla="*/ 78101 w 641663"/>
                    <a:gd name="connsiteY12" fmla="*/ 554300 h 706002"/>
                    <a:gd name="connsiteX13" fmla="*/ 130489 w 641663"/>
                    <a:gd name="connsiteY13" fmla="*/ 640025 h 706002"/>
                    <a:gd name="connsiteX14" fmla="*/ 259076 w 641663"/>
                    <a:gd name="connsiteY14" fmla="*/ 611450 h 706002"/>
                    <a:gd name="connsiteX15" fmla="*/ 311464 w 641663"/>
                    <a:gd name="connsiteY15" fmla="*/ 554300 h 706002"/>
                    <a:gd name="connsiteX16" fmla="*/ 225739 w 641663"/>
                    <a:gd name="connsiteY16" fmla="*/ 678125 h 706002"/>
                    <a:gd name="connsiteX17" fmla="*/ 340039 w 641663"/>
                    <a:gd name="connsiteY17" fmla="*/ 697175 h 706002"/>
                    <a:gd name="connsiteX18" fmla="*/ 549589 w 641663"/>
                    <a:gd name="connsiteY18" fmla="*/ 563825 h 706002"/>
                    <a:gd name="connsiteX19" fmla="*/ 635314 w 641663"/>
                    <a:gd name="connsiteY19" fmla="*/ 373325 h 706002"/>
                    <a:gd name="connsiteX20" fmla="*/ 635314 w 641663"/>
                    <a:gd name="connsiteY20" fmla="*/ 278075 h 706002"/>
                    <a:gd name="connsiteX21" fmla="*/ 635314 w 641663"/>
                    <a:gd name="connsiteY21" fmla="*/ 220925 h 706002"/>
                    <a:gd name="connsiteX22" fmla="*/ 618041 w 641663"/>
                    <a:gd name="connsiteY22" fmla="*/ 199049 h 706002"/>
                    <a:gd name="connsiteX23" fmla="*/ 625789 w 641663"/>
                    <a:gd name="connsiteY23" fmla="*/ 87575 h 706002"/>
                    <a:gd name="connsiteX24" fmla="*/ 559114 w 641663"/>
                    <a:gd name="connsiteY24" fmla="*/ 39950 h 706002"/>
                    <a:gd name="connsiteX25" fmla="*/ 416239 w 641663"/>
                    <a:gd name="connsiteY25" fmla="*/ 1850 h 706002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18041 w 641663"/>
                    <a:gd name="connsiteY22" fmla="*/ 202317 h 709270"/>
                    <a:gd name="connsiteX23" fmla="*/ 625789 w 641663"/>
                    <a:gd name="connsiteY23" fmla="*/ 90843 h 709270"/>
                    <a:gd name="connsiteX24" fmla="*/ 559114 w 641663"/>
                    <a:gd name="connsiteY24" fmla="*/ 43218 h 709270"/>
                    <a:gd name="connsiteX25" fmla="*/ 486463 w 641663"/>
                    <a:gd name="connsiteY25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5314 w 641663"/>
                    <a:gd name="connsiteY21" fmla="*/ 224193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41663"/>
                    <a:gd name="connsiteY0" fmla="*/ 1463 h 709270"/>
                    <a:gd name="connsiteX1" fmla="*/ 335783 w 641663"/>
                    <a:gd name="connsiteY1" fmla="*/ 11730 h 709270"/>
                    <a:gd name="connsiteX2" fmla="*/ 254314 w 641663"/>
                    <a:gd name="connsiteY2" fmla="*/ 33693 h 709270"/>
                    <a:gd name="connsiteX3" fmla="*/ 101914 w 641663"/>
                    <a:gd name="connsiteY3" fmla="*/ 138468 h 709270"/>
                    <a:gd name="connsiteX4" fmla="*/ 35239 w 641663"/>
                    <a:gd name="connsiteY4" fmla="*/ 228956 h 709270"/>
                    <a:gd name="connsiteX5" fmla="*/ 25714 w 641663"/>
                    <a:gd name="connsiteY5" fmla="*/ 309918 h 709270"/>
                    <a:gd name="connsiteX6" fmla="*/ 92389 w 641663"/>
                    <a:gd name="connsiteY6" fmla="*/ 338493 h 709270"/>
                    <a:gd name="connsiteX7" fmla="*/ 159064 w 641663"/>
                    <a:gd name="connsiteY7" fmla="*/ 243243 h 709270"/>
                    <a:gd name="connsiteX8" fmla="*/ 118401 w 641663"/>
                    <a:gd name="connsiteY8" fmla="*/ 306434 h 709270"/>
                    <a:gd name="connsiteX9" fmla="*/ 4102 w 641663"/>
                    <a:gd name="connsiteY9" fmla="*/ 444547 h 709270"/>
                    <a:gd name="connsiteX10" fmla="*/ 54289 w 641663"/>
                    <a:gd name="connsiteY10" fmla="*/ 538517 h 709270"/>
                    <a:gd name="connsiteX11" fmla="*/ 168589 w 641663"/>
                    <a:gd name="connsiteY11" fmla="*/ 462318 h 709270"/>
                    <a:gd name="connsiteX12" fmla="*/ 78101 w 641663"/>
                    <a:gd name="connsiteY12" fmla="*/ 557568 h 709270"/>
                    <a:gd name="connsiteX13" fmla="*/ 130489 w 641663"/>
                    <a:gd name="connsiteY13" fmla="*/ 643293 h 709270"/>
                    <a:gd name="connsiteX14" fmla="*/ 259076 w 641663"/>
                    <a:gd name="connsiteY14" fmla="*/ 614718 h 709270"/>
                    <a:gd name="connsiteX15" fmla="*/ 311464 w 641663"/>
                    <a:gd name="connsiteY15" fmla="*/ 557568 h 709270"/>
                    <a:gd name="connsiteX16" fmla="*/ 225739 w 641663"/>
                    <a:gd name="connsiteY16" fmla="*/ 681393 h 709270"/>
                    <a:gd name="connsiteX17" fmla="*/ 340039 w 641663"/>
                    <a:gd name="connsiteY17" fmla="*/ 700443 h 709270"/>
                    <a:gd name="connsiteX18" fmla="*/ 549589 w 641663"/>
                    <a:gd name="connsiteY18" fmla="*/ 567093 h 709270"/>
                    <a:gd name="connsiteX19" fmla="*/ 635314 w 641663"/>
                    <a:gd name="connsiteY19" fmla="*/ 376593 h 709270"/>
                    <a:gd name="connsiteX20" fmla="*/ 635314 w 641663"/>
                    <a:gd name="connsiteY20" fmla="*/ 281343 h 709270"/>
                    <a:gd name="connsiteX21" fmla="*/ 633947 w 641663"/>
                    <a:gd name="connsiteY21" fmla="*/ 208216 h 709270"/>
                    <a:gd name="connsiteX22" fmla="*/ 625789 w 641663"/>
                    <a:gd name="connsiteY22" fmla="*/ 90843 h 709270"/>
                    <a:gd name="connsiteX23" fmla="*/ 559114 w 641663"/>
                    <a:gd name="connsiteY23" fmla="*/ 43218 h 709270"/>
                    <a:gd name="connsiteX24" fmla="*/ 486463 w 641663"/>
                    <a:gd name="connsiteY24" fmla="*/ 1463 h 709270"/>
                    <a:gd name="connsiteX0" fmla="*/ 486463 w 639618"/>
                    <a:gd name="connsiteY0" fmla="*/ 1463 h 709270"/>
                    <a:gd name="connsiteX1" fmla="*/ 335783 w 639618"/>
                    <a:gd name="connsiteY1" fmla="*/ 11730 h 709270"/>
                    <a:gd name="connsiteX2" fmla="*/ 254314 w 639618"/>
                    <a:gd name="connsiteY2" fmla="*/ 33693 h 709270"/>
                    <a:gd name="connsiteX3" fmla="*/ 101914 w 639618"/>
                    <a:gd name="connsiteY3" fmla="*/ 138468 h 709270"/>
                    <a:gd name="connsiteX4" fmla="*/ 35239 w 639618"/>
                    <a:gd name="connsiteY4" fmla="*/ 228956 h 709270"/>
                    <a:gd name="connsiteX5" fmla="*/ 25714 w 639618"/>
                    <a:gd name="connsiteY5" fmla="*/ 309918 h 709270"/>
                    <a:gd name="connsiteX6" fmla="*/ 92389 w 639618"/>
                    <a:gd name="connsiteY6" fmla="*/ 338493 h 709270"/>
                    <a:gd name="connsiteX7" fmla="*/ 159064 w 639618"/>
                    <a:gd name="connsiteY7" fmla="*/ 243243 h 709270"/>
                    <a:gd name="connsiteX8" fmla="*/ 118401 w 639618"/>
                    <a:gd name="connsiteY8" fmla="*/ 306434 h 709270"/>
                    <a:gd name="connsiteX9" fmla="*/ 4102 w 639618"/>
                    <a:gd name="connsiteY9" fmla="*/ 444547 h 709270"/>
                    <a:gd name="connsiteX10" fmla="*/ 54289 w 639618"/>
                    <a:gd name="connsiteY10" fmla="*/ 538517 h 709270"/>
                    <a:gd name="connsiteX11" fmla="*/ 168589 w 639618"/>
                    <a:gd name="connsiteY11" fmla="*/ 462318 h 709270"/>
                    <a:gd name="connsiteX12" fmla="*/ 78101 w 639618"/>
                    <a:gd name="connsiteY12" fmla="*/ 557568 h 709270"/>
                    <a:gd name="connsiteX13" fmla="*/ 130489 w 639618"/>
                    <a:gd name="connsiteY13" fmla="*/ 643293 h 709270"/>
                    <a:gd name="connsiteX14" fmla="*/ 259076 w 639618"/>
                    <a:gd name="connsiteY14" fmla="*/ 614718 h 709270"/>
                    <a:gd name="connsiteX15" fmla="*/ 311464 w 639618"/>
                    <a:gd name="connsiteY15" fmla="*/ 557568 h 709270"/>
                    <a:gd name="connsiteX16" fmla="*/ 225739 w 639618"/>
                    <a:gd name="connsiteY16" fmla="*/ 681393 h 709270"/>
                    <a:gd name="connsiteX17" fmla="*/ 340039 w 639618"/>
                    <a:gd name="connsiteY17" fmla="*/ 700443 h 709270"/>
                    <a:gd name="connsiteX18" fmla="*/ 549589 w 639618"/>
                    <a:gd name="connsiteY18" fmla="*/ 567093 h 709270"/>
                    <a:gd name="connsiteX19" fmla="*/ 635314 w 639618"/>
                    <a:gd name="connsiteY19" fmla="*/ 376593 h 709270"/>
                    <a:gd name="connsiteX20" fmla="*/ 627677 w 639618"/>
                    <a:gd name="connsiteY20" fmla="*/ 314238 h 709270"/>
                    <a:gd name="connsiteX21" fmla="*/ 633947 w 639618"/>
                    <a:gd name="connsiteY21" fmla="*/ 208216 h 709270"/>
                    <a:gd name="connsiteX22" fmla="*/ 625789 w 639618"/>
                    <a:gd name="connsiteY22" fmla="*/ 90843 h 709270"/>
                    <a:gd name="connsiteX23" fmla="*/ 559114 w 639618"/>
                    <a:gd name="connsiteY23" fmla="*/ 43218 h 709270"/>
                    <a:gd name="connsiteX24" fmla="*/ 486463 w 639618"/>
                    <a:gd name="connsiteY24" fmla="*/ 1463 h 709270"/>
                    <a:gd name="connsiteX0" fmla="*/ 486463 w 634072"/>
                    <a:gd name="connsiteY0" fmla="*/ 1463 h 709270"/>
                    <a:gd name="connsiteX1" fmla="*/ 335783 w 634072"/>
                    <a:gd name="connsiteY1" fmla="*/ 11730 h 709270"/>
                    <a:gd name="connsiteX2" fmla="*/ 254314 w 634072"/>
                    <a:gd name="connsiteY2" fmla="*/ 33693 h 709270"/>
                    <a:gd name="connsiteX3" fmla="*/ 101914 w 634072"/>
                    <a:gd name="connsiteY3" fmla="*/ 138468 h 709270"/>
                    <a:gd name="connsiteX4" fmla="*/ 35239 w 634072"/>
                    <a:gd name="connsiteY4" fmla="*/ 228956 h 709270"/>
                    <a:gd name="connsiteX5" fmla="*/ 25714 w 634072"/>
                    <a:gd name="connsiteY5" fmla="*/ 309918 h 709270"/>
                    <a:gd name="connsiteX6" fmla="*/ 92389 w 634072"/>
                    <a:gd name="connsiteY6" fmla="*/ 338493 h 709270"/>
                    <a:gd name="connsiteX7" fmla="*/ 159064 w 634072"/>
                    <a:gd name="connsiteY7" fmla="*/ 243243 h 709270"/>
                    <a:gd name="connsiteX8" fmla="*/ 118401 w 634072"/>
                    <a:gd name="connsiteY8" fmla="*/ 306434 h 709270"/>
                    <a:gd name="connsiteX9" fmla="*/ 4102 w 634072"/>
                    <a:gd name="connsiteY9" fmla="*/ 444547 h 709270"/>
                    <a:gd name="connsiteX10" fmla="*/ 54289 w 634072"/>
                    <a:gd name="connsiteY10" fmla="*/ 538517 h 709270"/>
                    <a:gd name="connsiteX11" fmla="*/ 168589 w 634072"/>
                    <a:gd name="connsiteY11" fmla="*/ 462318 h 709270"/>
                    <a:gd name="connsiteX12" fmla="*/ 78101 w 634072"/>
                    <a:gd name="connsiteY12" fmla="*/ 557568 h 709270"/>
                    <a:gd name="connsiteX13" fmla="*/ 130489 w 634072"/>
                    <a:gd name="connsiteY13" fmla="*/ 643293 h 709270"/>
                    <a:gd name="connsiteX14" fmla="*/ 259076 w 634072"/>
                    <a:gd name="connsiteY14" fmla="*/ 614718 h 709270"/>
                    <a:gd name="connsiteX15" fmla="*/ 311464 w 634072"/>
                    <a:gd name="connsiteY15" fmla="*/ 557568 h 709270"/>
                    <a:gd name="connsiteX16" fmla="*/ 225739 w 634072"/>
                    <a:gd name="connsiteY16" fmla="*/ 681393 h 709270"/>
                    <a:gd name="connsiteX17" fmla="*/ 340039 w 634072"/>
                    <a:gd name="connsiteY17" fmla="*/ 700443 h 709270"/>
                    <a:gd name="connsiteX18" fmla="*/ 549589 w 634072"/>
                    <a:gd name="connsiteY18" fmla="*/ 567093 h 709270"/>
                    <a:gd name="connsiteX19" fmla="*/ 619759 w 634072"/>
                    <a:gd name="connsiteY19" fmla="*/ 377997 h 709270"/>
                    <a:gd name="connsiteX20" fmla="*/ 627677 w 634072"/>
                    <a:gd name="connsiteY20" fmla="*/ 314238 h 709270"/>
                    <a:gd name="connsiteX21" fmla="*/ 633947 w 634072"/>
                    <a:gd name="connsiteY21" fmla="*/ 208216 h 709270"/>
                    <a:gd name="connsiteX22" fmla="*/ 625789 w 634072"/>
                    <a:gd name="connsiteY22" fmla="*/ 90843 h 709270"/>
                    <a:gd name="connsiteX23" fmla="*/ 559114 w 634072"/>
                    <a:gd name="connsiteY23" fmla="*/ 43218 h 709270"/>
                    <a:gd name="connsiteX24" fmla="*/ 486463 w 634072"/>
                    <a:gd name="connsiteY24" fmla="*/ 1463 h 709270"/>
                    <a:gd name="connsiteX0" fmla="*/ 486463 w 634072"/>
                    <a:gd name="connsiteY0" fmla="*/ 3196 h 711003"/>
                    <a:gd name="connsiteX1" fmla="*/ 353475 w 634072"/>
                    <a:gd name="connsiteY1" fmla="*/ 6498 h 711003"/>
                    <a:gd name="connsiteX2" fmla="*/ 254314 w 634072"/>
                    <a:gd name="connsiteY2" fmla="*/ 35426 h 711003"/>
                    <a:gd name="connsiteX3" fmla="*/ 101914 w 634072"/>
                    <a:gd name="connsiteY3" fmla="*/ 140201 h 711003"/>
                    <a:gd name="connsiteX4" fmla="*/ 35239 w 634072"/>
                    <a:gd name="connsiteY4" fmla="*/ 230689 h 711003"/>
                    <a:gd name="connsiteX5" fmla="*/ 25714 w 634072"/>
                    <a:gd name="connsiteY5" fmla="*/ 311651 h 711003"/>
                    <a:gd name="connsiteX6" fmla="*/ 92389 w 634072"/>
                    <a:gd name="connsiteY6" fmla="*/ 340226 h 711003"/>
                    <a:gd name="connsiteX7" fmla="*/ 159064 w 634072"/>
                    <a:gd name="connsiteY7" fmla="*/ 244976 h 711003"/>
                    <a:gd name="connsiteX8" fmla="*/ 118401 w 634072"/>
                    <a:gd name="connsiteY8" fmla="*/ 308167 h 711003"/>
                    <a:gd name="connsiteX9" fmla="*/ 4102 w 634072"/>
                    <a:gd name="connsiteY9" fmla="*/ 446280 h 711003"/>
                    <a:gd name="connsiteX10" fmla="*/ 54289 w 634072"/>
                    <a:gd name="connsiteY10" fmla="*/ 540250 h 711003"/>
                    <a:gd name="connsiteX11" fmla="*/ 168589 w 634072"/>
                    <a:gd name="connsiteY11" fmla="*/ 464051 h 711003"/>
                    <a:gd name="connsiteX12" fmla="*/ 78101 w 634072"/>
                    <a:gd name="connsiteY12" fmla="*/ 559301 h 711003"/>
                    <a:gd name="connsiteX13" fmla="*/ 130489 w 634072"/>
                    <a:gd name="connsiteY13" fmla="*/ 645026 h 711003"/>
                    <a:gd name="connsiteX14" fmla="*/ 259076 w 634072"/>
                    <a:gd name="connsiteY14" fmla="*/ 616451 h 711003"/>
                    <a:gd name="connsiteX15" fmla="*/ 311464 w 634072"/>
                    <a:gd name="connsiteY15" fmla="*/ 559301 h 711003"/>
                    <a:gd name="connsiteX16" fmla="*/ 225739 w 634072"/>
                    <a:gd name="connsiteY16" fmla="*/ 683126 h 711003"/>
                    <a:gd name="connsiteX17" fmla="*/ 340039 w 634072"/>
                    <a:gd name="connsiteY17" fmla="*/ 702176 h 711003"/>
                    <a:gd name="connsiteX18" fmla="*/ 549589 w 634072"/>
                    <a:gd name="connsiteY18" fmla="*/ 568826 h 711003"/>
                    <a:gd name="connsiteX19" fmla="*/ 619759 w 634072"/>
                    <a:gd name="connsiteY19" fmla="*/ 379730 h 711003"/>
                    <a:gd name="connsiteX20" fmla="*/ 627677 w 634072"/>
                    <a:gd name="connsiteY20" fmla="*/ 315971 h 711003"/>
                    <a:gd name="connsiteX21" fmla="*/ 633947 w 634072"/>
                    <a:gd name="connsiteY21" fmla="*/ 209949 h 711003"/>
                    <a:gd name="connsiteX22" fmla="*/ 625789 w 634072"/>
                    <a:gd name="connsiteY22" fmla="*/ 92576 h 711003"/>
                    <a:gd name="connsiteX23" fmla="*/ 559114 w 634072"/>
                    <a:gd name="connsiteY23" fmla="*/ 44951 h 711003"/>
                    <a:gd name="connsiteX24" fmla="*/ 486463 w 634072"/>
                    <a:gd name="connsiteY24" fmla="*/ 3196 h 711003"/>
                    <a:gd name="connsiteX0" fmla="*/ 486463 w 634072"/>
                    <a:gd name="connsiteY0" fmla="*/ 10201 h 718008"/>
                    <a:gd name="connsiteX1" fmla="*/ 353475 w 634072"/>
                    <a:gd name="connsiteY1" fmla="*/ 13503 h 718008"/>
                    <a:gd name="connsiteX2" fmla="*/ 254314 w 634072"/>
                    <a:gd name="connsiteY2" fmla="*/ 42431 h 718008"/>
                    <a:gd name="connsiteX3" fmla="*/ 101914 w 634072"/>
                    <a:gd name="connsiteY3" fmla="*/ 147206 h 718008"/>
                    <a:gd name="connsiteX4" fmla="*/ 35239 w 634072"/>
                    <a:gd name="connsiteY4" fmla="*/ 237694 h 718008"/>
                    <a:gd name="connsiteX5" fmla="*/ 25714 w 634072"/>
                    <a:gd name="connsiteY5" fmla="*/ 318656 h 718008"/>
                    <a:gd name="connsiteX6" fmla="*/ 92389 w 634072"/>
                    <a:gd name="connsiteY6" fmla="*/ 347231 h 718008"/>
                    <a:gd name="connsiteX7" fmla="*/ 159064 w 634072"/>
                    <a:gd name="connsiteY7" fmla="*/ 251981 h 718008"/>
                    <a:gd name="connsiteX8" fmla="*/ 118401 w 634072"/>
                    <a:gd name="connsiteY8" fmla="*/ 315172 h 718008"/>
                    <a:gd name="connsiteX9" fmla="*/ 4102 w 634072"/>
                    <a:gd name="connsiteY9" fmla="*/ 453285 h 718008"/>
                    <a:gd name="connsiteX10" fmla="*/ 54289 w 634072"/>
                    <a:gd name="connsiteY10" fmla="*/ 547255 h 718008"/>
                    <a:gd name="connsiteX11" fmla="*/ 168589 w 634072"/>
                    <a:gd name="connsiteY11" fmla="*/ 471056 h 718008"/>
                    <a:gd name="connsiteX12" fmla="*/ 78101 w 634072"/>
                    <a:gd name="connsiteY12" fmla="*/ 566306 h 718008"/>
                    <a:gd name="connsiteX13" fmla="*/ 130489 w 634072"/>
                    <a:gd name="connsiteY13" fmla="*/ 652031 h 718008"/>
                    <a:gd name="connsiteX14" fmla="*/ 259076 w 634072"/>
                    <a:gd name="connsiteY14" fmla="*/ 623456 h 718008"/>
                    <a:gd name="connsiteX15" fmla="*/ 311464 w 634072"/>
                    <a:gd name="connsiteY15" fmla="*/ 566306 h 718008"/>
                    <a:gd name="connsiteX16" fmla="*/ 225739 w 634072"/>
                    <a:gd name="connsiteY16" fmla="*/ 690131 h 718008"/>
                    <a:gd name="connsiteX17" fmla="*/ 340039 w 634072"/>
                    <a:gd name="connsiteY17" fmla="*/ 709181 h 718008"/>
                    <a:gd name="connsiteX18" fmla="*/ 549589 w 634072"/>
                    <a:gd name="connsiteY18" fmla="*/ 575831 h 718008"/>
                    <a:gd name="connsiteX19" fmla="*/ 619759 w 634072"/>
                    <a:gd name="connsiteY19" fmla="*/ 386735 h 718008"/>
                    <a:gd name="connsiteX20" fmla="*/ 627677 w 634072"/>
                    <a:gd name="connsiteY20" fmla="*/ 322976 h 718008"/>
                    <a:gd name="connsiteX21" fmla="*/ 633947 w 634072"/>
                    <a:gd name="connsiteY21" fmla="*/ 216954 h 718008"/>
                    <a:gd name="connsiteX22" fmla="*/ 625789 w 634072"/>
                    <a:gd name="connsiteY22" fmla="*/ 99581 h 718008"/>
                    <a:gd name="connsiteX23" fmla="*/ 559114 w 634072"/>
                    <a:gd name="connsiteY23" fmla="*/ 51956 h 718008"/>
                    <a:gd name="connsiteX24" fmla="*/ 486463 w 634072"/>
                    <a:gd name="connsiteY24" fmla="*/ 10201 h 718008"/>
                    <a:gd name="connsiteX0" fmla="*/ 486463 w 634072"/>
                    <a:gd name="connsiteY0" fmla="*/ 3374 h 711181"/>
                    <a:gd name="connsiteX1" fmla="*/ 353475 w 634072"/>
                    <a:gd name="connsiteY1" fmla="*/ 6676 h 711181"/>
                    <a:gd name="connsiteX2" fmla="*/ 254314 w 634072"/>
                    <a:gd name="connsiteY2" fmla="*/ 35604 h 711181"/>
                    <a:gd name="connsiteX3" fmla="*/ 101914 w 634072"/>
                    <a:gd name="connsiteY3" fmla="*/ 140379 h 711181"/>
                    <a:gd name="connsiteX4" fmla="*/ 35239 w 634072"/>
                    <a:gd name="connsiteY4" fmla="*/ 230867 h 711181"/>
                    <a:gd name="connsiteX5" fmla="*/ 25714 w 634072"/>
                    <a:gd name="connsiteY5" fmla="*/ 311829 h 711181"/>
                    <a:gd name="connsiteX6" fmla="*/ 92389 w 634072"/>
                    <a:gd name="connsiteY6" fmla="*/ 340404 h 711181"/>
                    <a:gd name="connsiteX7" fmla="*/ 159064 w 634072"/>
                    <a:gd name="connsiteY7" fmla="*/ 245154 h 711181"/>
                    <a:gd name="connsiteX8" fmla="*/ 118401 w 634072"/>
                    <a:gd name="connsiteY8" fmla="*/ 308345 h 711181"/>
                    <a:gd name="connsiteX9" fmla="*/ 4102 w 634072"/>
                    <a:gd name="connsiteY9" fmla="*/ 446458 h 711181"/>
                    <a:gd name="connsiteX10" fmla="*/ 54289 w 634072"/>
                    <a:gd name="connsiteY10" fmla="*/ 540428 h 711181"/>
                    <a:gd name="connsiteX11" fmla="*/ 168589 w 634072"/>
                    <a:gd name="connsiteY11" fmla="*/ 464229 h 711181"/>
                    <a:gd name="connsiteX12" fmla="*/ 78101 w 634072"/>
                    <a:gd name="connsiteY12" fmla="*/ 559479 h 711181"/>
                    <a:gd name="connsiteX13" fmla="*/ 130489 w 634072"/>
                    <a:gd name="connsiteY13" fmla="*/ 645204 h 711181"/>
                    <a:gd name="connsiteX14" fmla="*/ 259076 w 634072"/>
                    <a:gd name="connsiteY14" fmla="*/ 616629 h 711181"/>
                    <a:gd name="connsiteX15" fmla="*/ 311464 w 634072"/>
                    <a:gd name="connsiteY15" fmla="*/ 559479 h 711181"/>
                    <a:gd name="connsiteX16" fmla="*/ 225739 w 634072"/>
                    <a:gd name="connsiteY16" fmla="*/ 683304 h 711181"/>
                    <a:gd name="connsiteX17" fmla="*/ 340039 w 634072"/>
                    <a:gd name="connsiteY17" fmla="*/ 702354 h 711181"/>
                    <a:gd name="connsiteX18" fmla="*/ 549589 w 634072"/>
                    <a:gd name="connsiteY18" fmla="*/ 569004 h 711181"/>
                    <a:gd name="connsiteX19" fmla="*/ 619759 w 634072"/>
                    <a:gd name="connsiteY19" fmla="*/ 379908 h 711181"/>
                    <a:gd name="connsiteX20" fmla="*/ 627677 w 634072"/>
                    <a:gd name="connsiteY20" fmla="*/ 316149 h 711181"/>
                    <a:gd name="connsiteX21" fmla="*/ 633947 w 634072"/>
                    <a:gd name="connsiteY21" fmla="*/ 210127 h 711181"/>
                    <a:gd name="connsiteX22" fmla="*/ 625789 w 634072"/>
                    <a:gd name="connsiteY22" fmla="*/ 92754 h 711181"/>
                    <a:gd name="connsiteX23" fmla="*/ 559114 w 634072"/>
                    <a:gd name="connsiteY23" fmla="*/ 45129 h 711181"/>
                    <a:gd name="connsiteX24" fmla="*/ 486463 w 634072"/>
                    <a:gd name="connsiteY24" fmla="*/ 3374 h 711181"/>
                    <a:gd name="connsiteX0" fmla="*/ 486463 w 634072"/>
                    <a:gd name="connsiteY0" fmla="*/ 5125 h 712932"/>
                    <a:gd name="connsiteX1" fmla="*/ 353475 w 634072"/>
                    <a:gd name="connsiteY1" fmla="*/ 8427 h 712932"/>
                    <a:gd name="connsiteX2" fmla="*/ 254314 w 634072"/>
                    <a:gd name="connsiteY2" fmla="*/ 37355 h 712932"/>
                    <a:gd name="connsiteX3" fmla="*/ 101914 w 634072"/>
                    <a:gd name="connsiteY3" fmla="*/ 142130 h 712932"/>
                    <a:gd name="connsiteX4" fmla="*/ 35239 w 634072"/>
                    <a:gd name="connsiteY4" fmla="*/ 232618 h 712932"/>
                    <a:gd name="connsiteX5" fmla="*/ 25714 w 634072"/>
                    <a:gd name="connsiteY5" fmla="*/ 313580 h 712932"/>
                    <a:gd name="connsiteX6" fmla="*/ 92389 w 634072"/>
                    <a:gd name="connsiteY6" fmla="*/ 342155 h 712932"/>
                    <a:gd name="connsiteX7" fmla="*/ 159064 w 634072"/>
                    <a:gd name="connsiteY7" fmla="*/ 246905 h 712932"/>
                    <a:gd name="connsiteX8" fmla="*/ 118401 w 634072"/>
                    <a:gd name="connsiteY8" fmla="*/ 310096 h 712932"/>
                    <a:gd name="connsiteX9" fmla="*/ 4102 w 634072"/>
                    <a:gd name="connsiteY9" fmla="*/ 448209 h 712932"/>
                    <a:gd name="connsiteX10" fmla="*/ 54289 w 634072"/>
                    <a:gd name="connsiteY10" fmla="*/ 542179 h 712932"/>
                    <a:gd name="connsiteX11" fmla="*/ 168589 w 634072"/>
                    <a:gd name="connsiteY11" fmla="*/ 465980 h 712932"/>
                    <a:gd name="connsiteX12" fmla="*/ 78101 w 634072"/>
                    <a:gd name="connsiteY12" fmla="*/ 561230 h 712932"/>
                    <a:gd name="connsiteX13" fmla="*/ 130489 w 634072"/>
                    <a:gd name="connsiteY13" fmla="*/ 646955 h 712932"/>
                    <a:gd name="connsiteX14" fmla="*/ 259076 w 634072"/>
                    <a:gd name="connsiteY14" fmla="*/ 618380 h 712932"/>
                    <a:gd name="connsiteX15" fmla="*/ 311464 w 634072"/>
                    <a:gd name="connsiteY15" fmla="*/ 561230 h 712932"/>
                    <a:gd name="connsiteX16" fmla="*/ 225739 w 634072"/>
                    <a:gd name="connsiteY16" fmla="*/ 685055 h 712932"/>
                    <a:gd name="connsiteX17" fmla="*/ 340039 w 634072"/>
                    <a:gd name="connsiteY17" fmla="*/ 704105 h 712932"/>
                    <a:gd name="connsiteX18" fmla="*/ 549589 w 634072"/>
                    <a:gd name="connsiteY18" fmla="*/ 570755 h 712932"/>
                    <a:gd name="connsiteX19" fmla="*/ 619759 w 634072"/>
                    <a:gd name="connsiteY19" fmla="*/ 381659 h 712932"/>
                    <a:gd name="connsiteX20" fmla="*/ 627677 w 634072"/>
                    <a:gd name="connsiteY20" fmla="*/ 317900 h 712932"/>
                    <a:gd name="connsiteX21" fmla="*/ 633947 w 634072"/>
                    <a:gd name="connsiteY21" fmla="*/ 211878 h 712932"/>
                    <a:gd name="connsiteX22" fmla="*/ 625789 w 634072"/>
                    <a:gd name="connsiteY22" fmla="*/ 94505 h 712932"/>
                    <a:gd name="connsiteX23" fmla="*/ 559114 w 634072"/>
                    <a:gd name="connsiteY23" fmla="*/ 46880 h 712932"/>
                    <a:gd name="connsiteX24" fmla="*/ 486463 w 634072"/>
                    <a:gd name="connsiteY24" fmla="*/ 5125 h 71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34072" h="712932">
                      <a:moveTo>
                        <a:pt x="486463" y="5125"/>
                      </a:moveTo>
                      <a:cubicBezTo>
                        <a:pt x="452190" y="-1284"/>
                        <a:pt x="402079" y="-3208"/>
                        <a:pt x="353475" y="8427"/>
                      </a:cubicBezTo>
                      <a:cubicBezTo>
                        <a:pt x="304871" y="20062"/>
                        <a:pt x="296241" y="15071"/>
                        <a:pt x="254314" y="37355"/>
                      </a:cubicBezTo>
                      <a:cubicBezTo>
                        <a:pt x="212387" y="59639"/>
                        <a:pt x="138426" y="109586"/>
                        <a:pt x="101914" y="142130"/>
                      </a:cubicBezTo>
                      <a:cubicBezTo>
                        <a:pt x="65402" y="174674"/>
                        <a:pt x="47939" y="204043"/>
                        <a:pt x="35239" y="232618"/>
                      </a:cubicBezTo>
                      <a:cubicBezTo>
                        <a:pt x="22539" y="261193"/>
                        <a:pt x="16189" y="295324"/>
                        <a:pt x="25714" y="313580"/>
                      </a:cubicBezTo>
                      <a:cubicBezTo>
                        <a:pt x="35239" y="331836"/>
                        <a:pt x="70164" y="353267"/>
                        <a:pt x="92389" y="342155"/>
                      </a:cubicBezTo>
                      <a:cubicBezTo>
                        <a:pt x="114614" y="331043"/>
                        <a:pt x="154729" y="252248"/>
                        <a:pt x="159064" y="246905"/>
                      </a:cubicBezTo>
                      <a:cubicBezTo>
                        <a:pt x="163399" y="241562"/>
                        <a:pt x="142641" y="291627"/>
                        <a:pt x="118401" y="310096"/>
                      </a:cubicBezTo>
                      <a:cubicBezTo>
                        <a:pt x="94161" y="328566"/>
                        <a:pt x="21137" y="411910"/>
                        <a:pt x="4102" y="448209"/>
                      </a:cubicBezTo>
                      <a:cubicBezTo>
                        <a:pt x="-12933" y="484508"/>
                        <a:pt x="26874" y="539217"/>
                        <a:pt x="54289" y="542179"/>
                      </a:cubicBezTo>
                      <a:cubicBezTo>
                        <a:pt x="81704" y="545141"/>
                        <a:pt x="164620" y="462805"/>
                        <a:pt x="168589" y="465980"/>
                      </a:cubicBezTo>
                      <a:cubicBezTo>
                        <a:pt x="172558" y="469155"/>
                        <a:pt x="84451" y="531068"/>
                        <a:pt x="78101" y="561230"/>
                      </a:cubicBezTo>
                      <a:cubicBezTo>
                        <a:pt x="71751" y="591392"/>
                        <a:pt x="100327" y="637430"/>
                        <a:pt x="130489" y="646955"/>
                      </a:cubicBezTo>
                      <a:cubicBezTo>
                        <a:pt x="160651" y="656480"/>
                        <a:pt x="228914" y="632667"/>
                        <a:pt x="259076" y="618380"/>
                      </a:cubicBezTo>
                      <a:cubicBezTo>
                        <a:pt x="289238" y="604093"/>
                        <a:pt x="317020" y="550118"/>
                        <a:pt x="311464" y="561230"/>
                      </a:cubicBezTo>
                      <a:cubicBezTo>
                        <a:pt x="305908" y="572343"/>
                        <a:pt x="220977" y="661243"/>
                        <a:pt x="225739" y="685055"/>
                      </a:cubicBezTo>
                      <a:cubicBezTo>
                        <a:pt x="230501" y="708867"/>
                        <a:pt x="286064" y="723155"/>
                        <a:pt x="340039" y="704105"/>
                      </a:cubicBezTo>
                      <a:cubicBezTo>
                        <a:pt x="394014" y="685055"/>
                        <a:pt x="502969" y="624496"/>
                        <a:pt x="549589" y="570755"/>
                      </a:cubicBezTo>
                      <a:cubicBezTo>
                        <a:pt x="596209" y="517014"/>
                        <a:pt x="606744" y="423802"/>
                        <a:pt x="619759" y="381659"/>
                      </a:cubicBezTo>
                      <a:cubicBezTo>
                        <a:pt x="632774" y="339517"/>
                        <a:pt x="627677" y="317900"/>
                        <a:pt x="627677" y="317900"/>
                      </a:cubicBezTo>
                      <a:cubicBezTo>
                        <a:pt x="627221" y="293524"/>
                        <a:pt x="634403" y="236254"/>
                        <a:pt x="633947" y="211878"/>
                      </a:cubicBezTo>
                      <a:cubicBezTo>
                        <a:pt x="632359" y="180128"/>
                        <a:pt x="638489" y="124668"/>
                        <a:pt x="625789" y="94505"/>
                      </a:cubicBezTo>
                      <a:cubicBezTo>
                        <a:pt x="613089" y="64343"/>
                        <a:pt x="582335" y="61777"/>
                        <a:pt x="559114" y="46880"/>
                      </a:cubicBezTo>
                      <a:cubicBezTo>
                        <a:pt x="535893" y="31983"/>
                        <a:pt x="520736" y="11534"/>
                        <a:pt x="486463" y="5125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FC09A77-4A53-92DE-716E-16302A866A2F}"/>
                  </a:ext>
                </a:extLst>
              </p:cNvPr>
              <p:cNvSpPr/>
              <p:nvPr/>
            </p:nvSpPr>
            <p:spPr>
              <a:xfrm>
                <a:off x="6446341" y="4443435"/>
                <a:ext cx="80098" cy="45719"/>
              </a:xfrm>
              <a:custGeom>
                <a:avLst/>
                <a:gdLst>
                  <a:gd name="connsiteX0" fmla="*/ 0 w 142875"/>
                  <a:gd name="connsiteY0" fmla="*/ 0 h 61946"/>
                  <a:gd name="connsiteX1" fmla="*/ 71437 w 142875"/>
                  <a:gd name="connsiteY1" fmla="*/ 61912 h 61946"/>
                  <a:gd name="connsiteX2" fmla="*/ 142875 w 142875"/>
                  <a:gd name="connsiteY2" fmla="*/ 9525 h 61946"/>
                  <a:gd name="connsiteX3" fmla="*/ 142875 w 142875"/>
                  <a:gd name="connsiteY3" fmla="*/ 9525 h 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61946">
                    <a:moveTo>
                      <a:pt x="0" y="0"/>
                    </a:moveTo>
                    <a:cubicBezTo>
                      <a:pt x="23812" y="30162"/>
                      <a:pt x="47624" y="60324"/>
                      <a:pt x="71437" y="61912"/>
                    </a:cubicBezTo>
                    <a:cubicBezTo>
                      <a:pt x="95250" y="63500"/>
                      <a:pt x="142875" y="9525"/>
                      <a:pt x="142875" y="9525"/>
                    </a:cubicBezTo>
                    <a:lnTo>
                      <a:pt x="142875" y="952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B9B4675-073F-433F-8D70-5DD7E793AB2C}"/>
                </a:ext>
              </a:extLst>
            </p:cNvPr>
            <p:cNvSpPr/>
            <p:nvPr/>
          </p:nvSpPr>
          <p:spPr>
            <a:xfrm rot="8519497">
              <a:off x="6974424" y="4834594"/>
              <a:ext cx="327342" cy="241147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6" name="mouthalex">
            <a:hlinkClick r:id="" action="ppaction://media"/>
            <a:extLst>
              <a:ext uri="{FF2B5EF4-FFF2-40B4-BE49-F238E27FC236}">
                <a16:creationId xmlns:a16="http://schemas.microsoft.com/office/drawing/2014/main" id="{26F0F26D-ED20-4F09-BAC7-5AD0B94A1C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7"/>
          <a:srcRect l="48115" t="20000" r="42730" b="69333"/>
          <a:stretch>
            <a:fillRect/>
          </a:stretch>
        </p:blipFill>
        <p:spPr>
          <a:xfrm>
            <a:off x="4751709" y="3604941"/>
            <a:ext cx="261245" cy="160766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ttsMP3.com_VoiceText_2024-11-29_0-49-18">
            <a:hlinkClick r:id="" action="ppaction://media"/>
            <a:extLst>
              <a:ext uri="{FF2B5EF4-FFF2-40B4-BE49-F238E27FC236}">
                <a16:creationId xmlns:a16="http://schemas.microsoft.com/office/drawing/2014/main" id="{846289D9-CD05-41C6-BBFE-6492493D9F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96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A3AF-CEC9-4FB3-85CA-EB01143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80543-9A61-4EAE-8A5A-C58BBB11520F}"/>
              </a:ext>
            </a:extLst>
          </p:cNvPr>
          <p:cNvGrpSpPr/>
          <p:nvPr/>
        </p:nvGrpSpPr>
        <p:grpSpPr>
          <a:xfrm>
            <a:off x="4214031" y="2656901"/>
            <a:ext cx="1287142" cy="2980562"/>
            <a:chOff x="4701465" y="3792567"/>
            <a:chExt cx="1287142" cy="29805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B527B2-AA90-4C11-A12F-43E5E913EF76}"/>
                </a:ext>
              </a:extLst>
            </p:cNvPr>
            <p:cNvGrpSpPr/>
            <p:nvPr/>
          </p:nvGrpSpPr>
          <p:grpSpPr>
            <a:xfrm>
              <a:off x="4701465" y="3792567"/>
              <a:ext cx="1287142" cy="2980562"/>
              <a:chOff x="4160834" y="3315093"/>
              <a:chExt cx="1561127" cy="34068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31CF04-7A55-4DF0-8FF8-0B060401C4B2}"/>
                  </a:ext>
                </a:extLst>
              </p:cNvPr>
              <p:cNvGrpSpPr/>
              <p:nvPr/>
            </p:nvGrpSpPr>
            <p:grpSpPr>
              <a:xfrm>
                <a:off x="4175192" y="3315093"/>
                <a:ext cx="1534956" cy="3406869"/>
                <a:chOff x="4249028" y="1982325"/>
                <a:chExt cx="2137690" cy="4744654"/>
              </a:xfrm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DD06CC1A-526C-4B11-8D4A-217DCA3E1C3C}"/>
                    </a:ext>
                  </a:extLst>
                </p:cNvPr>
                <p:cNvSpPr/>
                <p:nvPr/>
              </p:nvSpPr>
              <p:spPr>
                <a:xfrm>
                  <a:off x="4787164" y="5634539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3027352-CF52-49A4-9E20-CD34A2DD8883}"/>
                    </a:ext>
                  </a:extLst>
                </p:cNvPr>
                <p:cNvSpPr/>
                <p:nvPr/>
              </p:nvSpPr>
              <p:spPr>
                <a:xfrm>
                  <a:off x="5637670" y="5666003"/>
                  <a:ext cx="179149" cy="90151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AE43DC-5A9C-4EC0-9968-A0C3ED1BB766}"/>
                    </a:ext>
                  </a:extLst>
                </p:cNvPr>
                <p:cNvGrpSpPr/>
                <p:nvPr/>
              </p:nvGrpSpPr>
              <p:grpSpPr>
                <a:xfrm>
                  <a:off x="4249028" y="1982325"/>
                  <a:ext cx="2137690" cy="1985965"/>
                  <a:chOff x="2433554" y="1553551"/>
                  <a:chExt cx="1329516" cy="1235151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394AD42-3E47-48E7-B2C0-93569B19D831}"/>
                      </a:ext>
                    </a:extLst>
                  </p:cNvPr>
                  <p:cNvSpPr/>
                  <p:nvPr/>
                </p:nvSpPr>
                <p:spPr>
                  <a:xfrm>
                    <a:off x="2433554" y="1978171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4876148-3861-4BE5-824A-E0341EA74DCA}"/>
                      </a:ext>
                    </a:extLst>
                  </p:cNvPr>
                  <p:cNvSpPr/>
                  <p:nvPr/>
                </p:nvSpPr>
                <p:spPr>
                  <a:xfrm>
                    <a:off x="3482036" y="1965110"/>
                    <a:ext cx="281034" cy="26779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3A0CD44-3158-4B07-BB0F-C8198A458AE7}"/>
                      </a:ext>
                    </a:extLst>
                  </p:cNvPr>
                  <p:cNvSpPr/>
                  <p:nvPr/>
                </p:nvSpPr>
                <p:spPr>
                  <a:xfrm>
                    <a:off x="2507762" y="1569502"/>
                    <a:ext cx="1181100" cy="12192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D601A23-52D9-4F08-A9BD-371E043DB62D}"/>
                      </a:ext>
                    </a:extLst>
                  </p:cNvPr>
                  <p:cNvSpPr/>
                  <p:nvPr/>
                </p:nvSpPr>
                <p:spPr>
                  <a:xfrm>
                    <a:off x="2707977" y="1823483"/>
                    <a:ext cx="165237" cy="189843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93F8A43-CEBC-43C6-9157-93941F07CDF2}"/>
                      </a:ext>
                    </a:extLst>
                  </p:cNvPr>
                  <p:cNvSpPr/>
                  <p:nvPr/>
                </p:nvSpPr>
                <p:spPr>
                  <a:xfrm>
                    <a:off x="2823952" y="1903168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066FC2FE-EEC9-494C-8618-7A71632CDC4D}"/>
                      </a:ext>
                    </a:extLst>
                  </p:cNvPr>
                  <p:cNvSpPr/>
                  <p:nvPr/>
                </p:nvSpPr>
                <p:spPr>
                  <a:xfrm>
                    <a:off x="3225101" y="2053527"/>
                    <a:ext cx="155664" cy="19891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D6EE7D2A-3802-45C9-B290-D831C44A14A6}"/>
                      </a:ext>
                    </a:extLst>
                  </p:cNvPr>
                  <p:cNvSpPr/>
                  <p:nvPr/>
                </p:nvSpPr>
                <p:spPr>
                  <a:xfrm>
                    <a:off x="3250005" y="2116293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1EF0C2C-68D0-4382-86EF-AADB7B983E78}"/>
                      </a:ext>
                    </a:extLst>
                  </p:cNvPr>
                  <p:cNvSpPr/>
                  <p:nvPr/>
                </p:nvSpPr>
                <p:spPr>
                  <a:xfrm>
                    <a:off x="3162495" y="1900962"/>
                    <a:ext cx="165238" cy="100548"/>
                  </a:xfrm>
                  <a:custGeom>
                    <a:avLst/>
                    <a:gdLst>
                      <a:gd name="connsiteX0" fmla="*/ 82619 w 165238"/>
                      <a:gd name="connsiteY0" fmla="*/ 0 h 100548"/>
                      <a:gd name="connsiteX1" fmla="*/ 165238 w 165238"/>
                      <a:gd name="connsiteY1" fmla="*/ 94922 h 100548"/>
                      <a:gd name="connsiteX2" fmla="*/ 164249 w 165238"/>
                      <a:gd name="connsiteY2" fmla="*/ 100548 h 100548"/>
                      <a:gd name="connsiteX3" fmla="*/ 989 w 165238"/>
                      <a:gd name="connsiteY3" fmla="*/ 100548 h 100548"/>
                      <a:gd name="connsiteX4" fmla="*/ 0 w 165238"/>
                      <a:gd name="connsiteY4" fmla="*/ 94922 h 100548"/>
                      <a:gd name="connsiteX5" fmla="*/ 82619 w 165238"/>
                      <a:gd name="connsiteY5" fmla="*/ 0 h 100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238" h="100548">
                        <a:moveTo>
                          <a:pt x="82619" y="0"/>
                        </a:moveTo>
                        <a:cubicBezTo>
                          <a:pt x="128248" y="0"/>
                          <a:pt x="165238" y="42498"/>
                          <a:pt x="165238" y="94922"/>
                        </a:cubicBezTo>
                        <a:lnTo>
                          <a:pt x="164249" y="100548"/>
                        </a:lnTo>
                        <a:lnTo>
                          <a:pt x="989" y="100548"/>
                        </a:lnTo>
                        <a:lnTo>
                          <a:pt x="0" y="94922"/>
                        </a:lnTo>
                        <a:cubicBezTo>
                          <a:pt x="0" y="42498"/>
                          <a:pt x="36990" y="0"/>
                          <a:pt x="82619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8366982B-6A39-4B74-8775-1E3E281B5F93}"/>
                      </a:ext>
                    </a:extLst>
                  </p:cNvPr>
                  <p:cNvSpPr/>
                  <p:nvPr/>
                </p:nvSpPr>
                <p:spPr>
                  <a:xfrm>
                    <a:off x="2799528" y="2243491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C50031A-7271-4EE2-B453-DD037758617A}"/>
                      </a:ext>
                    </a:extLst>
                  </p:cNvPr>
                  <p:cNvSpPr/>
                  <p:nvPr/>
                </p:nvSpPr>
                <p:spPr>
                  <a:xfrm>
                    <a:off x="3032578" y="2242812"/>
                    <a:ext cx="163260" cy="89296"/>
                  </a:xfrm>
                  <a:custGeom>
                    <a:avLst/>
                    <a:gdLst>
                      <a:gd name="connsiteX0" fmla="*/ 0 w 163260"/>
                      <a:gd name="connsiteY0" fmla="*/ 0 h 89296"/>
                      <a:gd name="connsiteX1" fmla="*/ 163260 w 163260"/>
                      <a:gd name="connsiteY1" fmla="*/ 0 h 89296"/>
                      <a:gd name="connsiteX2" fmla="*/ 157756 w 163260"/>
                      <a:gd name="connsiteY2" fmla="*/ 31322 h 89296"/>
                      <a:gd name="connsiteX3" fmla="*/ 81630 w 163260"/>
                      <a:gd name="connsiteY3" fmla="*/ 89296 h 89296"/>
                      <a:gd name="connsiteX4" fmla="*/ 5504 w 163260"/>
                      <a:gd name="connsiteY4" fmla="*/ 31322 h 89296"/>
                      <a:gd name="connsiteX5" fmla="*/ 0 w 163260"/>
                      <a:gd name="connsiteY5" fmla="*/ 0 h 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260" h="89296">
                        <a:moveTo>
                          <a:pt x="0" y="0"/>
                        </a:moveTo>
                        <a:lnTo>
                          <a:pt x="163260" y="0"/>
                        </a:lnTo>
                        <a:lnTo>
                          <a:pt x="157756" y="31322"/>
                        </a:lnTo>
                        <a:cubicBezTo>
                          <a:pt x="145214" y="65391"/>
                          <a:pt x="115852" y="89296"/>
                          <a:pt x="81630" y="89296"/>
                        </a:cubicBezTo>
                        <a:cubicBezTo>
                          <a:pt x="47408" y="89296"/>
                          <a:pt x="18046" y="65391"/>
                          <a:pt x="5504" y="3132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A10253F-F004-4EE3-8516-81DC0A17391A}"/>
                      </a:ext>
                    </a:extLst>
                  </p:cNvPr>
                  <p:cNvSpPr/>
                  <p:nvPr/>
                </p:nvSpPr>
                <p:spPr>
                  <a:xfrm rot="21269661">
                    <a:off x="3052777" y="2351419"/>
                    <a:ext cx="142875" cy="61946"/>
                  </a:xfrm>
                  <a:custGeom>
                    <a:avLst/>
                    <a:gdLst>
                      <a:gd name="connsiteX0" fmla="*/ 0 w 142875"/>
                      <a:gd name="connsiteY0" fmla="*/ 0 h 61946"/>
                      <a:gd name="connsiteX1" fmla="*/ 71437 w 142875"/>
                      <a:gd name="connsiteY1" fmla="*/ 61912 h 61946"/>
                      <a:gd name="connsiteX2" fmla="*/ 142875 w 142875"/>
                      <a:gd name="connsiteY2" fmla="*/ 9525 h 61946"/>
                      <a:gd name="connsiteX3" fmla="*/ 142875 w 142875"/>
                      <a:gd name="connsiteY3" fmla="*/ 9525 h 6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5" h="61946">
                        <a:moveTo>
                          <a:pt x="0" y="0"/>
                        </a:moveTo>
                        <a:cubicBezTo>
                          <a:pt x="23812" y="30162"/>
                          <a:pt x="47624" y="60324"/>
                          <a:pt x="71437" y="61912"/>
                        </a:cubicBezTo>
                        <a:cubicBezTo>
                          <a:pt x="95250" y="63500"/>
                          <a:pt x="142875" y="9525"/>
                          <a:pt x="142875" y="9525"/>
                        </a:cubicBezTo>
                        <a:lnTo>
                          <a:pt x="142875" y="9525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2DDC21D-A1C3-4BCD-83DC-CE73BEDBA93A}"/>
                      </a:ext>
                    </a:extLst>
                  </p:cNvPr>
                  <p:cNvSpPr/>
                  <p:nvPr/>
                </p:nvSpPr>
                <p:spPr>
                  <a:xfrm>
                    <a:off x="2525052" y="1553551"/>
                    <a:ext cx="1163809" cy="393320"/>
                  </a:xfrm>
                  <a:custGeom>
                    <a:avLst/>
                    <a:gdLst>
                      <a:gd name="connsiteX0" fmla="*/ 452394 w 904788"/>
                      <a:gd name="connsiteY0" fmla="*/ 0 h 222102"/>
                      <a:gd name="connsiteX1" fmla="*/ 869976 w 904788"/>
                      <a:gd name="connsiteY1" fmla="*/ 178548 h 222102"/>
                      <a:gd name="connsiteX2" fmla="*/ 904788 w 904788"/>
                      <a:gd name="connsiteY2" fmla="*/ 222102 h 222102"/>
                      <a:gd name="connsiteX3" fmla="*/ 0 w 904788"/>
                      <a:gd name="connsiteY3" fmla="*/ 222102 h 222102"/>
                      <a:gd name="connsiteX4" fmla="*/ 34812 w 904788"/>
                      <a:gd name="connsiteY4" fmla="*/ 178548 h 222102"/>
                      <a:gd name="connsiteX5" fmla="*/ 452394 w 904788"/>
                      <a:gd name="connsiteY5" fmla="*/ 0 h 22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4788" h="222102">
                        <a:moveTo>
                          <a:pt x="452394" y="0"/>
                        </a:moveTo>
                        <a:cubicBezTo>
                          <a:pt x="615470" y="0"/>
                          <a:pt x="763108" y="68232"/>
                          <a:pt x="869976" y="178548"/>
                        </a:cubicBezTo>
                        <a:lnTo>
                          <a:pt x="904788" y="222102"/>
                        </a:lnTo>
                        <a:lnTo>
                          <a:pt x="0" y="222102"/>
                        </a:lnTo>
                        <a:lnTo>
                          <a:pt x="34812" y="178548"/>
                        </a:lnTo>
                        <a:cubicBezTo>
                          <a:pt x="141681" y="68232"/>
                          <a:pt x="289318" y="0"/>
                          <a:pt x="452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D3F5F51B-BF09-4AC6-8D30-506A318F8C93}"/>
                      </a:ext>
                    </a:extLst>
                  </p:cNvPr>
                  <p:cNvSpPr/>
                  <p:nvPr/>
                </p:nvSpPr>
                <p:spPr>
                  <a:xfrm>
                    <a:off x="2849218" y="2058450"/>
                    <a:ext cx="165237" cy="18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D797374-4FBE-44FD-8063-E06DBBF72468}"/>
                      </a:ext>
                    </a:extLst>
                  </p:cNvPr>
                  <p:cNvSpPr/>
                  <p:nvPr/>
                </p:nvSpPr>
                <p:spPr>
                  <a:xfrm>
                    <a:off x="2891562" y="2108409"/>
                    <a:ext cx="94404" cy="10332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F3632658-977E-4ACC-B8C2-E128B67CC1FB}"/>
                    </a:ext>
                  </a:extLst>
                </p:cNvPr>
                <p:cNvSpPr/>
                <p:nvPr/>
              </p:nvSpPr>
              <p:spPr>
                <a:xfrm>
                  <a:off x="4493695" y="4095600"/>
                  <a:ext cx="1644818" cy="1711741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9A2F8D7-F992-4EED-938B-E71CF5A3C4CB}"/>
                    </a:ext>
                  </a:extLst>
                </p:cNvPr>
                <p:cNvSpPr/>
                <p:nvPr/>
              </p:nvSpPr>
              <p:spPr>
                <a:xfrm>
                  <a:off x="5296043" y="3890631"/>
                  <a:ext cx="211915" cy="3625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1BF4ACF7-375F-49CF-9474-67E6232362E6}"/>
                    </a:ext>
                  </a:extLst>
                </p:cNvPr>
                <p:cNvSpPr/>
                <p:nvPr/>
              </p:nvSpPr>
              <p:spPr>
                <a:xfrm>
                  <a:off x="4623445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E54CE0C4-5B39-47EE-A087-C0E141B1C780}"/>
                    </a:ext>
                  </a:extLst>
                </p:cNvPr>
                <p:cNvSpPr/>
                <p:nvPr/>
              </p:nvSpPr>
              <p:spPr>
                <a:xfrm>
                  <a:off x="5464408" y="6541485"/>
                  <a:ext cx="518715" cy="18549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2DD9DC3-CCFF-419C-AB03-414A9375BBEB}"/>
                    </a:ext>
                  </a:extLst>
                </p:cNvPr>
                <p:cNvGrpSpPr/>
                <p:nvPr/>
              </p:nvGrpSpPr>
              <p:grpSpPr>
                <a:xfrm rot="21192860" flipH="1">
                  <a:off x="4443640" y="4036868"/>
                  <a:ext cx="1713752" cy="1098186"/>
                  <a:chOff x="-379404" y="2876076"/>
                  <a:chExt cx="1713752" cy="109818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052C156-E0AA-4A3E-A84E-C33063F5CFAC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-379404" y="3326524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14361EC-00FE-462A-99C3-6CF4DC2E9B30}"/>
                      </a:ext>
                    </a:extLst>
                  </p:cNvPr>
                  <p:cNvSpPr/>
                  <p:nvPr/>
                </p:nvSpPr>
                <p:spPr>
                  <a:xfrm rot="21192860">
                    <a:off x="1136553" y="3209752"/>
                    <a:ext cx="197795" cy="647738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DF5843FF-E09C-462B-9EF5-F766E2145E49}"/>
                      </a:ext>
                    </a:extLst>
                  </p:cNvPr>
                  <p:cNvSpPr/>
                  <p:nvPr/>
                </p:nvSpPr>
                <p:spPr>
                  <a:xfrm rot="20877890">
                    <a:off x="970923" y="2876076"/>
                    <a:ext cx="307239" cy="5473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0C67C4D-2750-49A0-A5C5-C10EC6E4F7C2}"/>
                    </a:ext>
                  </a:extLst>
                </p:cNvPr>
                <p:cNvSpPr/>
                <p:nvPr/>
              </p:nvSpPr>
              <p:spPr>
                <a:xfrm>
                  <a:off x="5867957" y="4118273"/>
                  <a:ext cx="326010" cy="5158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B31D89-D790-4DDA-A586-252EBF12BE2E}"/>
                  </a:ext>
                </a:extLst>
              </p:cNvPr>
              <p:cNvSpPr/>
              <p:nvPr/>
            </p:nvSpPr>
            <p:spPr>
              <a:xfrm>
                <a:off x="4160834" y="3715015"/>
                <a:ext cx="1561127" cy="84673"/>
              </a:xfrm>
              <a:custGeom>
                <a:avLst/>
                <a:gdLst>
                  <a:gd name="connsiteX0" fmla="*/ 887055 w 1774110"/>
                  <a:gd name="connsiteY0" fmla="*/ 0 h 632889"/>
                  <a:gd name="connsiteX1" fmla="*/ 1761965 w 1774110"/>
                  <a:gd name="connsiteY1" fmla="*/ 598637 h 632889"/>
                  <a:gd name="connsiteX2" fmla="*/ 1774110 w 1774110"/>
                  <a:gd name="connsiteY2" fmla="*/ 632889 h 632889"/>
                  <a:gd name="connsiteX3" fmla="*/ 0 w 1774110"/>
                  <a:gd name="connsiteY3" fmla="*/ 632889 h 632889"/>
                  <a:gd name="connsiteX4" fmla="*/ 12145 w 1774110"/>
                  <a:gd name="connsiteY4" fmla="*/ 598637 h 632889"/>
                  <a:gd name="connsiteX5" fmla="*/ 887055 w 1774110"/>
                  <a:gd name="connsiteY5" fmla="*/ 0 h 63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4110" h="632889">
                    <a:moveTo>
                      <a:pt x="887055" y="0"/>
                    </a:moveTo>
                    <a:cubicBezTo>
                      <a:pt x="1280363" y="0"/>
                      <a:pt x="1617819" y="246843"/>
                      <a:pt x="1761965" y="598637"/>
                    </a:cubicBezTo>
                    <a:lnTo>
                      <a:pt x="1774110" y="632889"/>
                    </a:lnTo>
                    <a:lnTo>
                      <a:pt x="0" y="632889"/>
                    </a:lnTo>
                    <a:lnTo>
                      <a:pt x="12145" y="598637"/>
                    </a:lnTo>
                    <a:cubicBezTo>
                      <a:pt x="156291" y="246843"/>
                      <a:pt x="493748" y="0"/>
                      <a:pt x="8870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709787-0019-4552-B360-3DC5BF821D2D}"/>
                </a:ext>
              </a:extLst>
            </p:cNvPr>
            <p:cNvSpPr/>
            <p:nvPr/>
          </p:nvSpPr>
          <p:spPr>
            <a:xfrm rot="2278390" flipH="1">
              <a:off x="4809070" y="5687135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0B63B8E-9BFB-4D45-9173-17D34DC68F08}"/>
                </a:ext>
              </a:extLst>
            </p:cNvPr>
            <p:cNvSpPr/>
            <p:nvPr/>
          </p:nvSpPr>
          <p:spPr>
            <a:xfrm rot="19321610">
              <a:off x="5708932" y="565393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066EE-1348-483C-A53F-1328C27D927A}"/>
              </a:ext>
            </a:extLst>
          </p:cNvPr>
          <p:cNvGrpSpPr/>
          <p:nvPr/>
        </p:nvGrpSpPr>
        <p:grpSpPr>
          <a:xfrm>
            <a:off x="5453725" y="2885829"/>
            <a:ext cx="1516905" cy="2751634"/>
            <a:chOff x="5918142" y="3880031"/>
            <a:chExt cx="1156295" cy="20974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0B9AFB-7DF2-455E-94A9-E997A70ACB13}"/>
                </a:ext>
              </a:extLst>
            </p:cNvPr>
            <p:cNvGrpSpPr/>
            <p:nvPr/>
          </p:nvGrpSpPr>
          <p:grpSpPr>
            <a:xfrm>
              <a:off x="5918142" y="3880031"/>
              <a:ext cx="1156295" cy="2097496"/>
              <a:chOff x="5918142" y="3880031"/>
              <a:chExt cx="1156295" cy="209749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B6DAE8-605B-5B3E-D324-B2EDFA46AC29}"/>
                  </a:ext>
                </a:extLst>
              </p:cNvPr>
              <p:cNvGrpSpPr/>
              <p:nvPr/>
            </p:nvGrpSpPr>
            <p:grpSpPr>
              <a:xfrm>
                <a:off x="5918142" y="3880031"/>
                <a:ext cx="1156295" cy="2097496"/>
                <a:chOff x="6674902" y="3396662"/>
                <a:chExt cx="1561127" cy="296159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DD24844-8B56-90B4-92F5-D28240383013}"/>
                    </a:ext>
                  </a:extLst>
                </p:cNvPr>
                <p:cNvGrpSpPr/>
                <p:nvPr/>
              </p:nvGrpSpPr>
              <p:grpSpPr>
                <a:xfrm>
                  <a:off x="6674902" y="3408858"/>
                  <a:ext cx="1561127" cy="2949399"/>
                  <a:chOff x="6674902" y="3408858"/>
                  <a:chExt cx="1561127" cy="2949399"/>
                </a:xfrm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585689-F038-EA58-0DC6-84F187047ABE}"/>
                      </a:ext>
                    </a:extLst>
                  </p:cNvPr>
                  <p:cNvSpPr/>
                  <p:nvPr/>
                </p:nvSpPr>
                <p:spPr>
                  <a:xfrm>
                    <a:off x="6674902" y="3408858"/>
                    <a:ext cx="1561127" cy="1027538"/>
                  </a:xfrm>
                  <a:custGeom>
                    <a:avLst/>
                    <a:gdLst>
                      <a:gd name="connsiteX0" fmla="*/ 676546 w 1352630"/>
                      <a:gd name="connsiteY0" fmla="*/ 0 h 786406"/>
                      <a:gd name="connsiteX1" fmla="*/ 1339537 w 1352630"/>
                      <a:gd name="connsiteY1" fmla="*/ 629701 h 786406"/>
                      <a:gd name="connsiteX2" fmla="*/ 1352630 w 1352630"/>
                      <a:gd name="connsiteY2" fmla="*/ 781060 h 786406"/>
                      <a:gd name="connsiteX3" fmla="*/ 1346669 w 1352630"/>
                      <a:gd name="connsiteY3" fmla="*/ 778591 h 786406"/>
                      <a:gd name="connsiteX4" fmla="*/ 18865 w 1352630"/>
                      <a:gd name="connsiteY4" fmla="*/ 778591 h 786406"/>
                      <a:gd name="connsiteX5" fmla="*/ 0 w 1352630"/>
                      <a:gd name="connsiteY5" fmla="*/ 786406 h 786406"/>
                      <a:gd name="connsiteX6" fmla="*/ 13555 w 1352630"/>
                      <a:gd name="connsiteY6" fmla="*/ 629701 h 786406"/>
                      <a:gd name="connsiteX7" fmla="*/ 676546 w 1352630"/>
                      <a:gd name="connsiteY7" fmla="*/ 0 h 78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52630" h="786406">
                        <a:moveTo>
                          <a:pt x="676546" y="0"/>
                        </a:moveTo>
                        <a:cubicBezTo>
                          <a:pt x="1003580" y="0"/>
                          <a:pt x="1276434" y="270331"/>
                          <a:pt x="1339537" y="629701"/>
                        </a:cubicBezTo>
                        <a:lnTo>
                          <a:pt x="1352630" y="781060"/>
                        </a:lnTo>
                        <a:lnTo>
                          <a:pt x="1346669" y="778591"/>
                        </a:lnTo>
                        <a:lnTo>
                          <a:pt x="18865" y="778591"/>
                        </a:lnTo>
                        <a:lnTo>
                          <a:pt x="0" y="786406"/>
                        </a:lnTo>
                        <a:lnTo>
                          <a:pt x="13555" y="629701"/>
                        </a:lnTo>
                        <a:cubicBezTo>
                          <a:pt x="76659" y="270331"/>
                          <a:pt x="349512" y="0"/>
                          <a:pt x="67654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F2CD265-705B-18C2-7310-E0C75B1181A7}"/>
                      </a:ext>
                    </a:extLst>
                  </p:cNvPr>
                  <p:cNvGrpSpPr/>
                  <p:nvPr/>
                </p:nvGrpSpPr>
                <p:grpSpPr>
                  <a:xfrm>
                    <a:off x="6833679" y="3437360"/>
                    <a:ext cx="1198498" cy="2920897"/>
                    <a:chOff x="5679564" y="966332"/>
                    <a:chExt cx="1959935" cy="4776617"/>
                  </a:xfrm>
                </p:grpSpPr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2E324FAB-F0DB-897A-BC82-E28F5A3B1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4" y="4644381"/>
                      <a:ext cx="179148" cy="90151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" name="Rectangle: Rounded Corners 79">
                      <a:extLst>
                        <a:ext uri="{FF2B5EF4-FFF2-40B4-BE49-F238E27FC236}">
                          <a16:creationId xmlns:a16="http://schemas.microsoft.com/office/drawing/2014/main" id="{EA20C28E-0BFD-836E-E0EC-4B68DC764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617" y="4627705"/>
                      <a:ext cx="179149" cy="92975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1C3107D6-3501-9C79-FAC7-34D1165F5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643" y="3057300"/>
                      <a:ext cx="1644818" cy="1617751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2C6A0F98-0874-EFF1-8202-1A42D0E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9989" y="2852332"/>
                      <a:ext cx="211915" cy="36256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Rectangle: Top Corners Rounded 82">
                      <a:extLst>
                        <a:ext uri="{FF2B5EF4-FFF2-40B4-BE49-F238E27FC236}">
                          <a16:creationId xmlns:a16="http://schemas.microsoft.com/office/drawing/2014/main" id="{680BE512-381B-54BD-3BBE-0C2BD961D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1180" y="5543328"/>
                      <a:ext cx="518715" cy="185493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Rectangle: Top Corners Rounded 83">
                      <a:extLst>
                        <a:ext uri="{FF2B5EF4-FFF2-40B4-BE49-F238E27FC236}">
                          <a16:creationId xmlns:a16="http://schemas.microsoft.com/office/drawing/2014/main" id="{B738EBDF-E0F0-6D03-6DB4-CDAF974A1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4117" y="5557457"/>
                      <a:ext cx="518714" cy="185492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130E882-DF6E-751B-EE67-F9293B2C3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9564" y="3064441"/>
                      <a:ext cx="330658" cy="1308599"/>
                      <a:chOff x="5679564" y="3064441"/>
                      <a:chExt cx="330658" cy="1308599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805E0868-B8A6-CD25-2308-A1ACA00C32C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94516" flipH="1">
                        <a:off x="5702983" y="3064441"/>
                        <a:ext cx="307239" cy="1101180"/>
                        <a:chOff x="1045181" y="2860704"/>
                        <a:chExt cx="307239" cy="1101180"/>
                      </a:xfr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grpSpPr>
                    <p:sp>
                      <p:nvSpPr>
                        <p:cNvPr id="89" name="Rectangle: Rounded Corners 88">
                          <a:extLst>
                            <a:ext uri="{FF2B5EF4-FFF2-40B4-BE49-F238E27FC236}">
                              <a16:creationId xmlns:a16="http://schemas.microsoft.com/office/drawing/2014/main" id="{94079EAC-84C1-C89E-938D-C7F2CB28ED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117235" y="3279858"/>
                          <a:ext cx="186406" cy="682026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88" name="Rectangle: Rounded Corners 87">
                          <a:extLst>
                            <a:ext uri="{FF2B5EF4-FFF2-40B4-BE49-F238E27FC236}">
                              <a16:creationId xmlns:a16="http://schemas.microsoft.com/office/drawing/2014/main" id="{B72E314A-1A38-FC7C-5E41-0075174AF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4516">
                          <a:off x="1045181" y="2860704"/>
                          <a:ext cx="307239" cy="547317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3F22CEE5-FB5A-F28D-F2CE-27312CF821D5}"/>
                          </a:ext>
                        </a:extLst>
                      </p:cNvPr>
                      <p:cNvSpPr/>
                      <p:nvPr/>
                    </p:nvSpPr>
                    <p:spPr>
                      <a:xfrm rot="2278390" flipH="1">
                        <a:off x="5679564" y="3934159"/>
                        <a:ext cx="308173" cy="438881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6BFECAD-2F41-5262-0784-915658DB915E}"/>
                        </a:ext>
                      </a:extLst>
                    </p:cNvPr>
                    <p:cNvGrpSpPr/>
                    <p:nvPr/>
                  </p:nvGrpSpPr>
                  <p:grpSpPr>
                    <a:xfrm rot="21045049">
                      <a:off x="7234121" y="3056966"/>
                      <a:ext cx="330249" cy="999493"/>
                      <a:chOff x="7308097" y="3121001"/>
                      <a:chExt cx="307239" cy="1045472"/>
                    </a:xfrm>
                  </p:grpSpPr>
                  <p:sp>
                    <p:nvSpPr>
                      <p:cNvPr id="92" name="Rectangle: Rounded Corners 91">
                        <a:extLst>
                          <a:ext uri="{FF2B5EF4-FFF2-40B4-BE49-F238E27FC236}">
                            <a16:creationId xmlns:a16="http://schemas.microsoft.com/office/drawing/2014/main" id="{05B67713-767E-4F22-1C56-AECE2A01BA3E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32936" y="3563741"/>
                        <a:ext cx="194168" cy="602732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Rectangle: Rounded Corners 90">
                        <a:extLst>
                          <a:ext uri="{FF2B5EF4-FFF2-40B4-BE49-F238E27FC236}">
                            <a16:creationId xmlns:a16="http://schemas.microsoft.com/office/drawing/2014/main" id="{76466ACF-FFA4-AC05-4611-F20E37DFA965}"/>
                          </a:ext>
                        </a:extLst>
                      </p:cNvPr>
                      <p:cNvSpPr/>
                      <p:nvPr/>
                    </p:nvSpPr>
                    <p:spPr>
                      <a:xfrm rot="554951">
                        <a:off x="7308097" y="3121001"/>
                        <a:ext cx="307239" cy="54731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05DFE16D-2A95-35C7-2EAE-10E19735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442" y="966332"/>
                      <a:ext cx="1899057" cy="1960317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A34F9C9B-6A19-65ED-D590-A833360B8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92" y="1719333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0F2281C-7347-258A-B95E-84C7CFB3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3269" y="1811874"/>
                      <a:ext cx="151788" cy="16613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A7A87C0-B802-4C7A-BDF4-FAE37AEE8DC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26580" y="1716347"/>
                      <a:ext cx="251576" cy="32833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C96D305F-3A7D-46BA-B6D0-437C735697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870604" y="1808980"/>
                      <a:ext cx="151788" cy="166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C73BB57D-A9FA-EB2C-53CC-65E2B01A0D69}"/>
                    </a:ext>
                  </a:extLst>
                </p:cNvPr>
                <p:cNvSpPr/>
                <p:nvPr/>
              </p:nvSpPr>
              <p:spPr>
                <a:xfrm>
                  <a:off x="6870910" y="3396662"/>
                  <a:ext cx="1161267" cy="493128"/>
                </a:xfrm>
                <a:custGeom>
                  <a:avLst/>
                  <a:gdLst>
                    <a:gd name="connsiteX0" fmla="*/ 493054 w 983232"/>
                    <a:gd name="connsiteY0" fmla="*/ 0 h 427405"/>
                    <a:gd name="connsiteX1" fmla="*/ 958950 w 983232"/>
                    <a:gd name="connsiteY1" fmla="*/ 318778 h 427405"/>
                    <a:gd name="connsiteX2" fmla="*/ 983232 w 983232"/>
                    <a:gd name="connsiteY2" fmla="*/ 399526 h 427405"/>
                    <a:gd name="connsiteX3" fmla="*/ 971952 w 983232"/>
                    <a:gd name="connsiteY3" fmla="*/ 405978 h 427405"/>
                    <a:gd name="connsiteX4" fmla="*/ 909856 w 983232"/>
                    <a:gd name="connsiteY4" fmla="*/ 416614 h 427405"/>
                    <a:gd name="connsiteX5" fmla="*/ 750326 w 983232"/>
                    <a:gd name="connsiteY5" fmla="*/ 281273 h 427405"/>
                    <a:gd name="connsiteX6" fmla="*/ 762083 w 983232"/>
                    <a:gd name="connsiteY6" fmla="*/ 231868 h 427405"/>
                    <a:gd name="connsiteX7" fmla="*/ 710435 w 983232"/>
                    <a:gd name="connsiteY7" fmla="*/ 223198 h 427405"/>
                    <a:gd name="connsiteX8" fmla="*/ 650915 w 983232"/>
                    <a:gd name="connsiteY8" fmla="*/ 182448 h 427405"/>
                    <a:gd name="connsiteX9" fmla="*/ 646188 w 983232"/>
                    <a:gd name="connsiteY9" fmla="*/ 169580 h 427405"/>
                    <a:gd name="connsiteX10" fmla="*/ 602012 w 983232"/>
                    <a:gd name="connsiteY10" fmla="*/ 176996 h 427405"/>
                    <a:gd name="connsiteX11" fmla="*/ 506353 w 983232"/>
                    <a:gd name="connsiteY11" fmla="*/ 144053 h 427405"/>
                    <a:gd name="connsiteX12" fmla="*/ 501015 w 983232"/>
                    <a:gd name="connsiteY12" fmla="*/ 137470 h 427405"/>
                    <a:gd name="connsiteX13" fmla="*/ 495003 w 983232"/>
                    <a:gd name="connsiteY13" fmla="*/ 144885 h 427405"/>
                    <a:gd name="connsiteX14" fmla="*/ 399344 w 983232"/>
                    <a:gd name="connsiteY14" fmla="*/ 177828 h 427405"/>
                    <a:gd name="connsiteX15" fmla="*/ 355361 w 983232"/>
                    <a:gd name="connsiteY15" fmla="*/ 170444 h 427405"/>
                    <a:gd name="connsiteX16" fmla="*/ 339322 w 983232"/>
                    <a:gd name="connsiteY16" fmla="*/ 214100 h 427405"/>
                    <a:gd name="connsiteX17" fmla="*/ 279801 w 983232"/>
                    <a:gd name="connsiteY17" fmla="*/ 254849 h 427405"/>
                    <a:gd name="connsiteX18" fmla="*/ 232448 w 983232"/>
                    <a:gd name="connsiteY18" fmla="*/ 262798 h 427405"/>
                    <a:gd name="connsiteX19" fmla="*/ 242674 w 983232"/>
                    <a:gd name="connsiteY19" fmla="*/ 301828 h 427405"/>
                    <a:gd name="connsiteX20" fmla="*/ 79698 w 983232"/>
                    <a:gd name="connsiteY20" fmla="*/ 427405 h 427405"/>
                    <a:gd name="connsiteX21" fmla="*/ 16260 w 983232"/>
                    <a:gd name="connsiteY21" fmla="*/ 417537 h 427405"/>
                    <a:gd name="connsiteX22" fmla="*/ 0 w 983232"/>
                    <a:gd name="connsiteY22" fmla="*/ 409090 h 427405"/>
                    <a:gd name="connsiteX23" fmla="*/ 27158 w 983232"/>
                    <a:gd name="connsiteY23" fmla="*/ 318778 h 427405"/>
                    <a:gd name="connsiteX24" fmla="*/ 493054 w 983232"/>
                    <a:gd name="connsiteY24" fmla="*/ 0 h 427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83232" h="427405">
                      <a:moveTo>
                        <a:pt x="493054" y="0"/>
                      </a:moveTo>
                      <a:cubicBezTo>
                        <a:pt x="702493" y="0"/>
                        <a:pt x="882191" y="131446"/>
                        <a:pt x="958950" y="318778"/>
                      </a:cubicBezTo>
                      <a:lnTo>
                        <a:pt x="983232" y="399526"/>
                      </a:lnTo>
                      <a:lnTo>
                        <a:pt x="971952" y="405978"/>
                      </a:lnTo>
                      <a:cubicBezTo>
                        <a:pt x="952867" y="412827"/>
                        <a:pt x="931883" y="416614"/>
                        <a:pt x="909856" y="416614"/>
                      </a:cubicBezTo>
                      <a:cubicBezTo>
                        <a:pt x="821750" y="416614"/>
                        <a:pt x="750326" y="356019"/>
                        <a:pt x="750326" y="281273"/>
                      </a:cubicBezTo>
                      <a:lnTo>
                        <a:pt x="762083" y="231868"/>
                      </a:lnTo>
                      <a:lnTo>
                        <a:pt x="710435" y="223198"/>
                      </a:lnTo>
                      <a:cubicBezTo>
                        <a:pt x="686157" y="214660"/>
                        <a:pt x="665501" y="200399"/>
                        <a:pt x="650915" y="182448"/>
                      </a:cubicBezTo>
                      <a:lnTo>
                        <a:pt x="646188" y="169580"/>
                      </a:lnTo>
                      <a:lnTo>
                        <a:pt x="602012" y="176996"/>
                      </a:lnTo>
                      <a:cubicBezTo>
                        <a:pt x="564655" y="176996"/>
                        <a:pt x="530834" y="164407"/>
                        <a:pt x="506353" y="144053"/>
                      </a:cubicBezTo>
                      <a:lnTo>
                        <a:pt x="501015" y="137470"/>
                      </a:lnTo>
                      <a:lnTo>
                        <a:pt x="495003" y="144885"/>
                      </a:lnTo>
                      <a:cubicBezTo>
                        <a:pt x="470522" y="165238"/>
                        <a:pt x="436701" y="177828"/>
                        <a:pt x="399344" y="177828"/>
                      </a:cubicBezTo>
                      <a:lnTo>
                        <a:pt x="355361" y="170444"/>
                      </a:lnTo>
                      <a:lnTo>
                        <a:pt x="339322" y="214100"/>
                      </a:lnTo>
                      <a:cubicBezTo>
                        <a:pt x="324735" y="232050"/>
                        <a:pt x="304078" y="246312"/>
                        <a:pt x="279801" y="254849"/>
                      </a:cubicBezTo>
                      <a:lnTo>
                        <a:pt x="232448" y="262798"/>
                      </a:lnTo>
                      <a:lnTo>
                        <a:pt x="242674" y="301828"/>
                      </a:lnTo>
                      <a:cubicBezTo>
                        <a:pt x="242674" y="371183"/>
                        <a:pt x="169707" y="427405"/>
                        <a:pt x="79698" y="427405"/>
                      </a:cubicBezTo>
                      <a:cubicBezTo>
                        <a:pt x="57196" y="427405"/>
                        <a:pt x="35759" y="423891"/>
                        <a:pt x="16260" y="417537"/>
                      </a:cubicBezTo>
                      <a:lnTo>
                        <a:pt x="0" y="409090"/>
                      </a:lnTo>
                      <a:lnTo>
                        <a:pt x="27158" y="318778"/>
                      </a:lnTo>
                      <a:cubicBezTo>
                        <a:pt x="103917" y="131446"/>
                        <a:pt x="283615" y="0"/>
                        <a:pt x="49305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EBDE3FF-F5AF-7091-208E-C7D8BC9DB525}"/>
                    </a:ext>
                  </a:extLst>
                </p:cNvPr>
                <p:cNvSpPr/>
                <p:nvPr/>
              </p:nvSpPr>
              <p:spPr>
                <a:xfrm>
                  <a:off x="6801619" y="388185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EE4783A-3078-DDC0-4E52-56B670A79FC6}"/>
                    </a:ext>
                  </a:extLst>
                </p:cNvPr>
                <p:cNvSpPr/>
                <p:nvPr/>
              </p:nvSpPr>
              <p:spPr>
                <a:xfrm>
                  <a:off x="7889974" y="3843980"/>
                  <a:ext cx="225268" cy="21465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8D60BF4-3262-241D-CE7D-774E7783F632}"/>
                  </a:ext>
                </a:extLst>
              </p:cNvPr>
              <p:cNvSpPr/>
              <p:nvPr/>
            </p:nvSpPr>
            <p:spPr>
              <a:xfrm rot="21013598">
                <a:off x="6731003" y="5219736"/>
                <a:ext cx="144096" cy="170544"/>
              </a:xfrm>
              <a:custGeom>
                <a:avLst/>
                <a:gdLst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03557 w 681406"/>
                  <a:gd name="connsiteY8" fmla="*/ 326073 h 709978"/>
                  <a:gd name="connsiteX9" fmla="*/ 8307 w 681406"/>
                  <a:gd name="connsiteY9" fmla="*/ 392748 h 709978"/>
                  <a:gd name="connsiteX10" fmla="*/ 17832 w 681406"/>
                  <a:gd name="connsiteY10" fmla="*/ 516573 h 709978"/>
                  <a:gd name="connsiteX11" fmla="*/ 122607 w 681406"/>
                  <a:gd name="connsiteY11" fmla="*/ 535623 h 709978"/>
                  <a:gd name="connsiteX12" fmla="*/ 227382 w 681406"/>
                  <a:gd name="connsiteY12" fmla="*/ 497523 h 709978"/>
                  <a:gd name="connsiteX13" fmla="*/ 122607 w 681406"/>
                  <a:gd name="connsiteY13" fmla="*/ 621348 h 709978"/>
                  <a:gd name="connsiteX14" fmla="*/ 170232 w 681406"/>
                  <a:gd name="connsiteY14" fmla="*/ 640398 h 709978"/>
                  <a:gd name="connsiteX15" fmla="*/ 303582 w 681406"/>
                  <a:gd name="connsiteY15" fmla="*/ 630873 h 709978"/>
                  <a:gd name="connsiteX16" fmla="*/ 351207 w 681406"/>
                  <a:gd name="connsiteY16" fmla="*/ 554673 h 709978"/>
                  <a:gd name="connsiteX17" fmla="*/ 246432 w 681406"/>
                  <a:gd name="connsiteY17" fmla="*/ 688023 h 709978"/>
                  <a:gd name="connsiteX18" fmla="*/ 379782 w 681406"/>
                  <a:gd name="connsiteY18" fmla="*/ 697548 h 709978"/>
                  <a:gd name="connsiteX19" fmla="*/ 589332 w 681406"/>
                  <a:gd name="connsiteY19" fmla="*/ 564198 h 709978"/>
                  <a:gd name="connsiteX20" fmla="*/ 675057 w 681406"/>
                  <a:gd name="connsiteY20" fmla="*/ 373698 h 709978"/>
                  <a:gd name="connsiteX21" fmla="*/ 675057 w 681406"/>
                  <a:gd name="connsiteY21" fmla="*/ 278448 h 709978"/>
                  <a:gd name="connsiteX22" fmla="*/ 675057 w 681406"/>
                  <a:gd name="connsiteY22" fmla="*/ 221298 h 709978"/>
                  <a:gd name="connsiteX23" fmla="*/ 636957 w 681406"/>
                  <a:gd name="connsiteY23" fmla="*/ 230823 h 709978"/>
                  <a:gd name="connsiteX24" fmla="*/ 665532 w 681406"/>
                  <a:gd name="connsiteY24" fmla="*/ 87948 h 709978"/>
                  <a:gd name="connsiteX25" fmla="*/ 598857 w 681406"/>
                  <a:gd name="connsiteY25" fmla="*/ 40323 h 709978"/>
                  <a:gd name="connsiteX26" fmla="*/ 455982 w 681406"/>
                  <a:gd name="connsiteY26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94032 w 681406"/>
                  <a:gd name="connsiteY4" fmla="*/ 230823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27382 w 681406"/>
                  <a:gd name="connsiteY13" fmla="*/ 4975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5982 w 681406"/>
                  <a:gd name="connsiteY0" fmla="*/ 2223 h 709978"/>
                  <a:gd name="connsiteX1" fmla="*/ 417882 w 681406"/>
                  <a:gd name="connsiteY1" fmla="*/ 106998 h 709978"/>
                  <a:gd name="connsiteX2" fmla="*/ 294057 w 681406"/>
                  <a:gd name="connsiteY2" fmla="*/ 30798 h 709978"/>
                  <a:gd name="connsiteX3" fmla="*/ 141657 w 681406"/>
                  <a:gd name="connsiteY3" fmla="*/ 135573 h 709978"/>
                  <a:gd name="connsiteX4" fmla="*/ 74982 w 681406"/>
                  <a:gd name="connsiteY4" fmla="*/ 226061 h 709978"/>
                  <a:gd name="connsiteX5" fmla="*/ 65457 w 681406"/>
                  <a:gd name="connsiteY5" fmla="*/ 307023 h 709978"/>
                  <a:gd name="connsiteX6" fmla="*/ 132132 w 681406"/>
                  <a:gd name="connsiteY6" fmla="*/ 335598 h 709978"/>
                  <a:gd name="connsiteX7" fmla="*/ 198807 w 681406"/>
                  <a:gd name="connsiteY7" fmla="*/ 240348 h 709978"/>
                  <a:gd name="connsiteX8" fmla="*/ 158144 w 681406"/>
                  <a:gd name="connsiteY8" fmla="*/ 303539 h 709978"/>
                  <a:gd name="connsiteX9" fmla="*/ 103557 w 681406"/>
                  <a:gd name="connsiteY9" fmla="*/ 326073 h 709978"/>
                  <a:gd name="connsiteX10" fmla="*/ 8307 w 681406"/>
                  <a:gd name="connsiteY10" fmla="*/ 392748 h 709978"/>
                  <a:gd name="connsiteX11" fmla="*/ 17832 w 681406"/>
                  <a:gd name="connsiteY11" fmla="*/ 516573 h 709978"/>
                  <a:gd name="connsiteX12" fmla="*/ 122607 w 681406"/>
                  <a:gd name="connsiteY12" fmla="*/ 535623 h 709978"/>
                  <a:gd name="connsiteX13" fmla="*/ 208332 w 681406"/>
                  <a:gd name="connsiteY13" fmla="*/ 459423 h 709978"/>
                  <a:gd name="connsiteX14" fmla="*/ 122607 w 681406"/>
                  <a:gd name="connsiteY14" fmla="*/ 621348 h 709978"/>
                  <a:gd name="connsiteX15" fmla="*/ 170232 w 681406"/>
                  <a:gd name="connsiteY15" fmla="*/ 640398 h 709978"/>
                  <a:gd name="connsiteX16" fmla="*/ 303582 w 681406"/>
                  <a:gd name="connsiteY16" fmla="*/ 630873 h 709978"/>
                  <a:gd name="connsiteX17" fmla="*/ 351207 w 681406"/>
                  <a:gd name="connsiteY17" fmla="*/ 554673 h 709978"/>
                  <a:gd name="connsiteX18" fmla="*/ 246432 w 681406"/>
                  <a:gd name="connsiteY18" fmla="*/ 688023 h 709978"/>
                  <a:gd name="connsiteX19" fmla="*/ 379782 w 681406"/>
                  <a:gd name="connsiteY19" fmla="*/ 697548 h 709978"/>
                  <a:gd name="connsiteX20" fmla="*/ 589332 w 681406"/>
                  <a:gd name="connsiteY20" fmla="*/ 564198 h 709978"/>
                  <a:gd name="connsiteX21" fmla="*/ 675057 w 681406"/>
                  <a:gd name="connsiteY21" fmla="*/ 373698 h 709978"/>
                  <a:gd name="connsiteX22" fmla="*/ 675057 w 681406"/>
                  <a:gd name="connsiteY22" fmla="*/ 278448 h 709978"/>
                  <a:gd name="connsiteX23" fmla="*/ 675057 w 681406"/>
                  <a:gd name="connsiteY23" fmla="*/ 221298 h 709978"/>
                  <a:gd name="connsiteX24" fmla="*/ 636957 w 681406"/>
                  <a:gd name="connsiteY24" fmla="*/ 230823 h 709978"/>
                  <a:gd name="connsiteX25" fmla="*/ 665532 w 681406"/>
                  <a:gd name="connsiteY25" fmla="*/ 87948 h 709978"/>
                  <a:gd name="connsiteX26" fmla="*/ 598857 w 681406"/>
                  <a:gd name="connsiteY26" fmla="*/ 40323 h 709978"/>
                  <a:gd name="connsiteX27" fmla="*/ 455982 w 681406"/>
                  <a:gd name="connsiteY27" fmla="*/ 2223 h 709978"/>
                  <a:gd name="connsiteX0" fmla="*/ 454558 w 679982"/>
                  <a:gd name="connsiteY0" fmla="*/ 2223 h 709978"/>
                  <a:gd name="connsiteX1" fmla="*/ 416458 w 679982"/>
                  <a:gd name="connsiteY1" fmla="*/ 106998 h 709978"/>
                  <a:gd name="connsiteX2" fmla="*/ 292633 w 679982"/>
                  <a:gd name="connsiteY2" fmla="*/ 30798 h 709978"/>
                  <a:gd name="connsiteX3" fmla="*/ 140233 w 679982"/>
                  <a:gd name="connsiteY3" fmla="*/ 135573 h 709978"/>
                  <a:gd name="connsiteX4" fmla="*/ 73558 w 679982"/>
                  <a:gd name="connsiteY4" fmla="*/ 226061 h 709978"/>
                  <a:gd name="connsiteX5" fmla="*/ 64033 w 679982"/>
                  <a:gd name="connsiteY5" fmla="*/ 307023 h 709978"/>
                  <a:gd name="connsiteX6" fmla="*/ 130708 w 679982"/>
                  <a:gd name="connsiteY6" fmla="*/ 335598 h 709978"/>
                  <a:gd name="connsiteX7" fmla="*/ 197383 w 679982"/>
                  <a:gd name="connsiteY7" fmla="*/ 240348 h 709978"/>
                  <a:gd name="connsiteX8" fmla="*/ 156720 w 679982"/>
                  <a:gd name="connsiteY8" fmla="*/ 303539 h 709978"/>
                  <a:gd name="connsiteX9" fmla="*/ 102133 w 679982"/>
                  <a:gd name="connsiteY9" fmla="*/ 326073 h 709978"/>
                  <a:gd name="connsiteX10" fmla="*/ 6883 w 679982"/>
                  <a:gd name="connsiteY10" fmla="*/ 392748 h 709978"/>
                  <a:gd name="connsiteX11" fmla="*/ 16408 w 679982"/>
                  <a:gd name="connsiteY11" fmla="*/ 516573 h 709978"/>
                  <a:gd name="connsiteX12" fmla="*/ 87845 w 679982"/>
                  <a:gd name="connsiteY12" fmla="*/ 516573 h 709978"/>
                  <a:gd name="connsiteX13" fmla="*/ 206908 w 679982"/>
                  <a:gd name="connsiteY13" fmla="*/ 459423 h 709978"/>
                  <a:gd name="connsiteX14" fmla="*/ 121183 w 679982"/>
                  <a:gd name="connsiteY14" fmla="*/ 621348 h 709978"/>
                  <a:gd name="connsiteX15" fmla="*/ 168808 w 679982"/>
                  <a:gd name="connsiteY15" fmla="*/ 640398 h 709978"/>
                  <a:gd name="connsiteX16" fmla="*/ 302158 w 679982"/>
                  <a:gd name="connsiteY16" fmla="*/ 630873 h 709978"/>
                  <a:gd name="connsiteX17" fmla="*/ 349783 w 679982"/>
                  <a:gd name="connsiteY17" fmla="*/ 554673 h 709978"/>
                  <a:gd name="connsiteX18" fmla="*/ 245008 w 679982"/>
                  <a:gd name="connsiteY18" fmla="*/ 688023 h 709978"/>
                  <a:gd name="connsiteX19" fmla="*/ 378358 w 679982"/>
                  <a:gd name="connsiteY19" fmla="*/ 697548 h 709978"/>
                  <a:gd name="connsiteX20" fmla="*/ 587908 w 679982"/>
                  <a:gd name="connsiteY20" fmla="*/ 564198 h 709978"/>
                  <a:gd name="connsiteX21" fmla="*/ 673633 w 679982"/>
                  <a:gd name="connsiteY21" fmla="*/ 373698 h 709978"/>
                  <a:gd name="connsiteX22" fmla="*/ 673633 w 679982"/>
                  <a:gd name="connsiteY22" fmla="*/ 278448 h 709978"/>
                  <a:gd name="connsiteX23" fmla="*/ 673633 w 679982"/>
                  <a:gd name="connsiteY23" fmla="*/ 221298 h 709978"/>
                  <a:gd name="connsiteX24" fmla="*/ 635533 w 679982"/>
                  <a:gd name="connsiteY24" fmla="*/ 230823 h 709978"/>
                  <a:gd name="connsiteX25" fmla="*/ 664108 w 679982"/>
                  <a:gd name="connsiteY25" fmla="*/ 87948 h 709978"/>
                  <a:gd name="connsiteX26" fmla="*/ 597433 w 679982"/>
                  <a:gd name="connsiteY26" fmla="*/ 40323 h 709978"/>
                  <a:gd name="connsiteX27" fmla="*/ 454558 w 679982"/>
                  <a:gd name="connsiteY27" fmla="*/ 2223 h 709978"/>
                  <a:gd name="connsiteX0" fmla="*/ 455545 w 680969"/>
                  <a:gd name="connsiteY0" fmla="*/ 2223 h 709978"/>
                  <a:gd name="connsiteX1" fmla="*/ 417445 w 680969"/>
                  <a:gd name="connsiteY1" fmla="*/ 106998 h 709978"/>
                  <a:gd name="connsiteX2" fmla="*/ 293620 w 680969"/>
                  <a:gd name="connsiteY2" fmla="*/ 30798 h 709978"/>
                  <a:gd name="connsiteX3" fmla="*/ 141220 w 680969"/>
                  <a:gd name="connsiteY3" fmla="*/ 135573 h 709978"/>
                  <a:gd name="connsiteX4" fmla="*/ 74545 w 680969"/>
                  <a:gd name="connsiteY4" fmla="*/ 226061 h 709978"/>
                  <a:gd name="connsiteX5" fmla="*/ 65020 w 680969"/>
                  <a:gd name="connsiteY5" fmla="*/ 307023 h 709978"/>
                  <a:gd name="connsiteX6" fmla="*/ 131695 w 680969"/>
                  <a:gd name="connsiteY6" fmla="*/ 335598 h 709978"/>
                  <a:gd name="connsiteX7" fmla="*/ 198370 w 680969"/>
                  <a:gd name="connsiteY7" fmla="*/ 240348 h 709978"/>
                  <a:gd name="connsiteX8" fmla="*/ 157707 w 680969"/>
                  <a:gd name="connsiteY8" fmla="*/ 303539 h 709978"/>
                  <a:gd name="connsiteX9" fmla="*/ 103120 w 680969"/>
                  <a:gd name="connsiteY9" fmla="*/ 326073 h 709978"/>
                  <a:gd name="connsiteX10" fmla="*/ 7870 w 680969"/>
                  <a:gd name="connsiteY10" fmla="*/ 392748 h 709978"/>
                  <a:gd name="connsiteX11" fmla="*/ 17395 w 680969"/>
                  <a:gd name="connsiteY11" fmla="*/ 516573 h 709978"/>
                  <a:gd name="connsiteX12" fmla="*/ 112645 w 680969"/>
                  <a:gd name="connsiteY12" fmla="*/ 516573 h 709978"/>
                  <a:gd name="connsiteX13" fmla="*/ 207895 w 680969"/>
                  <a:gd name="connsiteY13" fmla="*/ 459423 h 709978"/>
                  <a:gd name="connsiteX14" fmla="*/ 122170 w 680969"/>
                  <a:gd name="connsiteY14" fmla="*/ 621348 h 709978"/>
                  <a:gd name="connsiteX15" fmla="*/ 169795 w 680969"/>
                  <a:gd name="connsiteY15" fmla="*/ 640398 h 709978"/>
                  <a:gd name="connsiteX16" fmla="*/ 303145 w 680969"/>
                  <a:gd name="connsiteY16" fmla="*/ 630873 h 709978"/>
                  <a:gd name="connsiteX17" fmla="*/ 350770 w 680969"/>
                  <a:gd name="connsiteY17" fmla="*/ 554673 h 709978"/>
                  <a:gd name="connsiteX18" fmla="*/ 245995 w 680969"/>
                  <a:gd name="connsiteY18" fmla="*/ 688023 h 709978"/>
                  <a:gd name="connsiteX19" fmla="*/ 379345 w 680969"/>
                  <a:gd name="connsiteY19" fmla="*/ 697548 h 709978"/>
                  <a:gd name="connsiteX20" fmla="*/ 588895 w 680969"/>
                  <a:gd name="connsiteY20" fmla="*/ 564198 h 709978"/>
                  <a:gd name="connsiteX21" fmla="*/ 674620 w 680969"/>
                  <a:gd name="connsiteY21" fmla="*/ 373698 h 709978"/>
                  <a:gd name="connsiteX22" fmla="*/ 674620 w 680969"/>
                  <a:gd name="connsiteY22" fmla="*/ 278448 h 709978"/>
                  <a:gd name="connsiteX23" fmla="*/ 674620 w 680969"/>
                  <a:gd name="connsiteY23" fmla="*/ 221298 h 709978"/>
                  <a:gd name="connsiteX24" fmla="*/ 636520 w 680969"/>
                  <a:gd name="connsiteY24" fmla="*/ 230823 h 709978"/>
                  <a:gd name="connsiteX25" fmla="*/ 665095 w 680969"/>
                  <a:gd name="connsiteY25" fmla="*/ 87948 h 709978"/>
                  <a:gd name="connsiteX26" fmla="*/ 598420 w 680969"/>
                  <a:gd name="connsiteY26" fmla="*/ 40323 h 709978"/>
                  <a:gd name="connsiteX27" fmla="*/ 455545 w 680969"/>
                  <a:gd name="connsiteY27" fmla="*/ 2223 h 709978"/>
                  <a:gd name="connsiteX0" fmla="*/ 460771 w 686195"/>
                  <a:gd name="connsiteY0" fmla="*/ 2223 h 709978"/>
                  <a:gd name="connsiteX1" fmla="*/ 422671 w 686195"/>
                  <a:gd name="connsiteY1" fmla="*/ 106998 h 709978"/>
                  <a:gd name="connsiteX2" fmla="*/ 298846 w 686195"/>
                  <a:gd name="connsiteY2" fmla="*/ 30798 h 709978"/>
                  <a:gd name="connsiteX3" fmla="*/ 146446 w 686195"/>
                  <a:gd name="connsiteY3" fmla="*/ 135573 h 709978"/>
                  <a:gd name="connsiteX4" fmla="*/ 79771 w 686195"/>
                  <a:gd name="connsiteY4" fmla="*/ 226061 h 709978"/>
                  <a:gd name="connsiteX5" fmla="*/ 70246 w 686195"/>
                  <a:gd name="connsiteY5" fmla="*/ 307023 h 709978"/>
                  <a:gd name="connsiteX6" fmla="*/ 136921 w 686195"/>
                  <a:gd name="connsiteY6" fmla="*/ 335598 h 709978"/>
                  <a:gd name="connsiteX7" fmla="*/ 203596 w 686195"/>
                  <a:gd name="connsiteY7" fmla="*/ 240348 h 709978"/>
                  <a:gd name="connsiteX8" fmla="*/ 162933 w 686195"/>
                  <a:gd name="connsiteY8" fmla="*/ 303539 h 709978"/>
                  <a:gd name="connsiteX9" fmla="*/ 108346 w 686195"/>
                  <a:gd name="connsiteY9" fmla="*/ 326073 h 709978"/>
                  <a:gd name="connsiteX10" fmla="*/ 13096 w 686195"/>
                  <a:gd name="connsiteY10" fmla="*/ 392748 h 709978"/>
                  <a:gd name="connsiteX11" fmla="*/ 22621 w 686195"/>
                  <a:gd name="connsiteY11" fmla="*/ 516573 h 709978"/>
                  <a:gd name="connsiteX12" fmla="*/ 213121 w 686195"/>
                  <a:gd name="connsiteY12" fmla="*/ 459423 h 709978"/>
                  <a:gd name="connsiteX13" fmla="*/ 127396 w 686195"/>
                  <a:gd name="connsiteY13" fmla="*/ 621348 h 709978"/>
                  <a:gd name="connsiteX14" fmla="*/ 175021 w 686195"/>
                  <a:gd name="connsiteY14" fmla="*/ 640398 h 709978"/>
                  <a:gd name="connsiteX15" fmla="*/ 308371 w 686195"/>
                  <a:gd name="connsiteY15" fmla="*/ 630873 h 709978"/>
                  <a:gd name="connsiteX16" fmla="*/ 355996 w 686195"/>
                  <a:gd name="connsiteY16" fmla="*/ 554673 h 709978"/>
                  <a:gd name="connsiteX17" fmla="*/ 251221 w 686195"/>
                  <a:gd name="connsiteY17" fmla="*/ 688023 h 709978"/>
                  <a:gd name="connsiteX18" fmla="*/ 384571 w 686195"/>
                  <a:gd name="connsiteY18" fmla="*/ 697548 h 709978"/>
                  <a:gd name="connsiteX19" fmla="*/ 594121 w 686195"/>
                  <a:gd name="connsiteY19" fmla="*/ 564198 h 709978"/>
                  <a:gd name="connsiteX20" fmla="*/ 679846 w 686195"/>
                  <a:gd name="connsiteY20" fmla="*/ 373698 h 709978"/>
                  <a:gd name="connsiteX21" fmla="*/ 679846 w 686195"/>
                  <a:gd name="connsiteY21" fmla="*/ 278448 h 709978"/>
                  <a:gd name="connsiteX22" fmla="*/ 679846 w 686195"/>
                  <a:gd name="connsiteY22" fmla="*/ 221298 h 709978"/>
                  <a:gd name="connsiteX23" fmla="*/ 641746 w 686195"/>
                  <a:gd name="connsiteY23" fmla="*/ 230823 h 709978"/>
                  <a:gd name="connsiteX24" fmla="*/ 670321 w 686195"/>
                  <a:gd name="connsiteY24" fmla="*/ 87948 h 709978"/>
                  <a:gd name="connsiteX25" fmla="*/ 603646 w 686195"/>
                  <a:gd name="connsiteY25" fmla="*/ 40323 h 709978"/>
                  <a:gd name="connsiteX26" fmla="*/ 460771 w 686195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5913 w 674712"/>
                  <a:gd name="connsiteY13" fmla="*/ 621348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6888 w 674712"/>
                  <a:gd name="connsiteY15" fmla="*/ 63087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9978"/>
                  <a:gd name="connsiteX1" fmla="*/ 411188 w 674712"/>
                  <a:gd name="connsiteY1" fmla="*/ 106998 h 709978"/>
                  <a:gd name="connsiteX2" fmla="*/ 287363 w 674712"/>
                  <a:gd name="connsiteY2" fmla="*/ 30798 h 709978"/>
                  <a:gd name="connsiteX3" fmla="*/ 134963 w 674712"/>
                  <a:gd name="connsiteY3" fmla="*/ 135573 h 709978"/>
                  <a:gd name="connsiteX4" fmla="*/ 68288 w 674712"/>
                  <a:gd name="connsiteY4" fmla="*/ 226061 h 709978"/>
                  <a:gd name="connsiteX5" fmla="*/ 58763 w 674712"/>
                  <a:gd name="connsiteY5" fmla="*/ 307023 h 709978"/>
                  <a:gd name="connsiteX6" fmla="*/ 125438 w 674712"/>
                  <a:gd name="connsiteY6" fmla="*/ 335598 h 709978"/>
                  <a:gd name="connsiteX7" fmla="*/ 192113 w 674712"/>
                  <a:gd name="connsiteY7" fmla="*/ 240348 h 709978"/>
                  <a:gd name="connsiteX8" fmla="*/ 151450 w 674712"/>
                  <a:gd name="connsiteY8" fmla="*/ 303539 h 709978"/>
                  <a:gd name="connsiteX9" fmla="*/ 96863 w 674712"/>
                  <a:gd name="connsiteY9" fmla="*/ 326073 h 709978"/>
                  <a:gd name="connsiteX10" fmla="*/ 1613 w 674712"/>
                  <a:gd name="connsiteY10" fmla="*/ 392748 h 709978"/>
                  <a:gd name="connsiteX11" fmla="*/ 49238 w 674712"/>
                  <a:gd name="connsiteY11" fmla="*/ 521335 h 709978"/>
                  <a:gd name="connsiteX12" fmla="*/ 201638 w 674712"/>
                  <a:gd name="connsiteY12" fmla="*/ 459423 h 709978"/>
                  <a:gd name="connsiteX13" fmla="*/ 111150 w 674712"/>
                  <a:gd name="connsiteY13" fmla="*/ 554673 h 709978"/>
                  <a:gd name="connsiteX14" fmla="*/ 163538 w 674712"/>
                  <a:gd name="connsiteY14" fmla="*/ 640398 h 709978"/>
                  <a:gd name="connsiteX15" fmla="*/ 292125 w 674712"/>
                  <a:gd name="connsiteY15" fmla="*/ 611823 h 709978"/>
                  <a:gd name="connsiteX16" fmla="*/ 344513 w 674712"/>
                  <a:gd name="connsiteY16" fmla="*/ 554673 h 709978"/>
                  <a:gd name="connsiteX17" fmla="*/ 239738 w 674712"/>
                  <a:gd name="connsiteY17" fmla="*/ 688023 h 709978"/>
                  <a:gd name="connsiteX18" fmla="*/ 373088 w 674712"/>
                  <a:gd name="connsiteY18" fmla="*/ 697548 h 709978"/>
                  <a:gd name="connsiteX19" fmla="*/ 582638 w 674712"/>
                  <a:gd name="connsiteY19" fmla="*/ 564198 h 709978"/>
                  <a:gd name="connsiteX20" fmla="*/ 668363 w 674712"/>
                  <a:gd name="connsiteY20" fmla="*/ 373698 h 709978"/>
                  <a:gd name="connsiteX21" fmla="*/ 668363 w 674712"/>
                  <a:gd name="connsiteY21" fmla="*/ 278448 h 709978"/>
                  <a:gd name="connsiteX22" fmla="*/ 668363 w 674712"/>
                  <a:gd name="connsiteY22" fmla="*/ 221298 h 709978"/>
                  <a:gd name="connsiteX23" fmla="*/ 630263 w 674712"/>
                  <a:gd name="connsiteY23" fmla="*/ 230823 h 709978"/>
                  <a:gd name="connsiteX24" fmla="*/ 658838 w 674712"/>
                  <a:gd name="connsiteY24" fmla="*/ 87948 h 709978"/>
                  <a:gd name="connsiteX25" fmla="*/ 592163 w 674712"/>
                  <a:gd name="connsiteY25" fmla="*/ 40323 h 709978"/>
                  <a:gd name="connsiteX26" fmla="*/ 449288 w 674712"/>
                  <a:gd name="connsiteY26" fmla="*/ 2223 h 709978"/>
                  <a:gd name="connsiteX0" fmla="*/ 449288 w 674712"/>
                  <a:gd name="connsiteY0" fmla="*/ 2223 h 706375"/>
                  <a:gd name="connsiteX1" fmla="*/ 411188 w 674712"/>
                  <a:gd name="connsiteY1" fmla="*/ 106998 h 706375"/>
                  <a:gd name="connsiteX2" fmla="*/ 287363 w 674712"/>
                  <a:gd name="connsiteY2" fmla="*/ 30798 h 706375"/>
                  <a:gd name="connsiteX3" fmla="*/ 134963 w 674712"/>
                  <a:gd name="connsiteY3" fmla="*/ 135573 h 706375"/>
                  <a:gd name="connsiteX4" fmla="*/ 68288 w 674712"/>
                  <a:gd name="connsiteY4" fmla="*/ 226061 h 706375"/>
                  <a:gd name="connsiteX5" fmla="*/ 58763 w 674712"/>
                  <a:gd name="connsiteY5" fmla="*/ 307023 h 706375"/>
                  <a:gd name="connsiteX6" fmla="*/ 125438 w 674712"/>
                  <a:gd name="connsiteY6" fmla="*/ 335598 h 706375"/>
                  <a:gd name="connsiteX7" fmla="*/ 192113 w 674712"/>
                  <a:gd name="connsiteY7" fmla="*/ 240348 h 706375"/>
                  <a:gd name="connsiteX8" fmla="*/ 151450 w 674712"/>
                  <a:gd name="connsiteY8" fmla="*/ 303539 h 706375"/>
                  <a:gd name="connsiteX9" fmla="*/ 96863 w 674712"/>
                  <a:gd name="connsiteY9" fmla="*/ 326073 h 706375"/>
                  <a:gd name="connsiteX10" fmla="*/ 1613 w 674712"/>
                  <a:gd name="connsiteY10" fmla="*/ 392748 h 706375"/>
                  <a:gd name="connsiteX11" fmla="*/ 49238 w 674712"/>
                  <a:gd name="connsiteY11" fmla="*/ 521335 h 706375"/>
                  <a:gd name="connsiteX12" fmla="*/ 201638 w 674712"/>
                  <a:gd name="connsiteY12" fmla="*/ 459423 h 706375"/>
                  <a:gd name="connsiteX13" fmla="*/ 111150 w 674712"/>
                  <a:gd name="connsiteY13" fmla="*/ 554673 h 706375"/>
                  <a:gd name="connsiteX14" fmla="*/ 163538 w 674712"/>
                  <a:gd name="connsiteY14" fmla="*/ 640398 h 706375"/>
                  <a:gd name="connsiteX15" fmla="*/ 292125 w 674712"/>
                  <a:gd name="connsiteY15" fmla="*/ 611823 h 706375"/>
                  <a:gd name="connsiteX16" fmla="*/ 344513 w 674712"/>
                  <a:gd name="connsiteY16" fmla="*/ 554673 h 706375"/>
                  <a:gd name="connsiteX17" fmla="*/ 258788 w 674712"/>
                  <a:gd name="connsiteY17" fmla="*/ 678498 h 706375"/>
                  <a:gd name="connsiteX18" fmla="*/ 373088 w 674712"/>
                  <a:gd name="connsiteY18" fmla="*/ 697548 h 706375"/>
                  <a:gd name="connsiteX19" fmla="*/ 582638 w 674712"/>
                  <a:gd name="connsiteY19" fmla="*/ 564198 h 706375"/>
                  <a:gd name="connsiteX20" fmla="*/ 668363 w 674712"/>
                  <a:gd name="connsiteY20" fmla="*/ 373698 h 706375"/>
                  <a:gd name="connsiteX21" fmla="*/ 668363 w 674712"/>
                  <a:gd name="connsiteY21" fmla="*/ 278448 h 706375"/>
                  <a:gd name="connsiteX22" fmla="*/ 668363 w 674712"/>
                  <a:gd name="connsiteY22" fmla="*/ 221298 h 706375"/>
                  <a:gd name="connsiteX23" fmla="*/ 630263 w 674712"/>
                  <a:gd name="connsiteY23" fmla="*/ 230823 h 706375"/>
                  <a:gd name="connsiteX24" fmla="*/ 658838 w 674712"/>
                  <a:gd name="connsiteY24" fmla="*/ 87948 h 706375"/>
                  <a:gd name="connsiteX25" fmla="*/ 592163 w 674712"/>
                  <a:gd name="connsiteY25" fmla="*/ 40323 h 706375"/>
                  <a:gd name="connsiteX26" fmla="*/ 449288 w 674712"/>
                  <a:gd name="connsiteY26" fmla="*/ 2223 h 706375"/>
                  <a:gd name="connsiteX0" fmla="*/ 452467 w 677891"/>
                  <a:gd name="connsiteY0" fmla="*/ 2223 h 706375"/>
                  <a:gd name="connsiteX1" fmla="*/ 414367 w 677891"/>
                  <a:gd name="connsiteY1" fmla="*/ 106998 h 706375"/>
                  <a:gd name="connsiteX2" fmla="*/ 290542 w 677891"/>
                  <a:gd name="connsiteY2" fmla="*/ 30798 h 706375"/>
                  <a:gd name="connsiteX3" fmla="*/ 138142 w 677891"/>
                  <a:gd name="connsiteY3" fmla="*/ 135573 h 706375"/>
                  <a:gd name="connsiteX4" fmla="*/ 71467 w 677891"/>
                  <a:gd name="connsiteY4" fmla="*/ 226061 h 706375"/>
                  <a:gd name="connsiteX5" fmla="*/ 61942 w 677891"/>
                  <a:gd name="connsiteY5" fmla="*/ 307023 h 706375"/>
                  <a:gd name="connsiteX6" fmla="*/ 128617 w 677891"/>
                  <a:gd name="connsiteY6" fmla="*/ 335598 h 706375"/>
                  <a:gd name="connsiteX7" fmla="*/ 195292 w 677891"/>
                  <a:gd name="connsiteY7" fmla="*/ 240348 h 706375"/>
                  <a:gd name="connsiteX8" fmla="*/ 154629 w 677891"/>
                  <a:gd name="connsiteY8" fmla="*/ 303539 h 706375"/>
                  <a:gd name="connsiteX9" fmla="*/ 4792 w 677891"/>
                  <a:gd name="connsiteY9" fmla="*/ 392748 h 706375"/>
                  <a:gd name="connsiteX10" fmla="*/ 52417 w 677891"/>
                  <a:gd name="connsiteY10" fmla="*/ 521335 h 706375"/>
                  <a:gd name="connsiteX11" fmla="*/ 204817 w 677891"/>
                  <a:gd name="connsiteY11" fmla="*/ 459423 h 706375"/>
                  <a:gd name="connsiteX12" fmla="*/ 114329 w 677891"/>
                  <a:gd name="connsiteY12" fmla="*/ 554673 h 706375"/>
                  <a:gd name="connsiteX13" fmla="*/ 166717 w 677891"/>
                  <a:gd name="connsiteY13" fmla="*/ 640398 h 706375"/>
                  <a:gd name="connsiteX14" fmla="*/ 295304 w 677891"/>
                  <a:gd name="connsiteY14" fmla="*/ 611823 h 706375"/>
                  <a:gd name="connsiteX15" fmla="*/ 347692 w 677891"/>
                  <a:gd name="connsiteY15" fmla="*/ 554673 h 706375"/>
                  <a:gd name="connsiteX16" fmla="*/ 261967 w 677891"/>
                  <a:gd name="connsiteY16" fmla="*/ 678498 h 706375"/>
                  <a:gd name="connsiteX17" fmla="*/ 376267 w 677891"/>
                  <a:gd name="connsiteY17" fmla="*/ 697548 h 706375"/>
                  <a:gd name="connsiteX18" fmla="*/ 585817 w 677891"/>
                  <a:gd name="connsiteY18" fmla="*/ 564198 h 706375"/>
                  <a:gd name="connsiteX19" fmla="*/ 671542 w 677891"/>
                  <a:gd name="connsiteY19" fmla="*/ 373698 h 706375"/>
                  <a:gd name="connsiteX20" fmla="*/ 671542 w 677891"/>
                  <a:gd name="connsiteY20" fmla="*/ 278448 h 706375"/>
                  <a:gd name="connsiteX21" fmla="*/ 671542 w 677891"/>
                  <a:gd name="connsiteY21" fmla="*/ 221298 h 706375"/>
                  <a:gd name="connsiteX22" fmla="*/ 633442 w 677891"/>
                  <a:gd name="connsiteY22" fmla="*/ 230823 h 706375"/>
                  <a:gd name="connsiteX23" fmla="*/ 662017 w 677891"/>
                  <a:gd name="connsiteY23" fmla="*/ 87948 h 706375"/>
                  <a:gd name="connsiteX24" fmla="*/ 595342 w 677891"/>
                  <a:gd name="connsiteY24" fmla="*/ 40323 h 706375"/>
                  <a:gd name="connsiteX25" fmla="*/ 452467 w 677891"/>
                  <a:gd name="connsiteY25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70215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47736 w 673160"/>
                  <a:gd name="connsiteY0" fmla="*/ 2223 h 706375"/>
                  <a:gd name="connsiteX1" fmla="*/ 409636 w 673160"/>
                  <a:gd name="connsiteY1" fmla="*/ 106998 h 706375"/>
                  <a:gd name="connsiteX2" fmla="*/ 285811 w 673160"/>
                  <a:gd name="connsiteY2" fmla="*/ 30798 h 706375"/>
                  <a:gd name="connsiteX3" fmla="*/ 133411 w 673160"/>
                  <a:gd name="connsiteY3" fmla="*/ 135573 h 706375"/>
                  <a:gd name="connsiteX4" fmla="*/ 66736 w 673160"/>
                  <a:gd name="connsiteY4" fmla="*/ 226061 h 706375"/>
                  <a:gd name="connsiteX5" fmla="*/ 57211 w 673160"/>
                  <a:gd name="connsiteY5" fmla="*/ 307023 h 706375"/>
                  <a:gd name="connsiteX6" fmla="*/ 123886 w 673160"/>
                  <a:gd name="connsiteY6" fmla="*/ 335598 h 706375"/>
                  <a:gd name="connsiteX7" fmla="*/ 190561 w 673160"/>
                  <a:gd name="connsiteY7" fmla="*/ 240348 h 706375"/>
                  <a:gd name="connsiteX8" fmla="*/ 149898 w 673160"/>
                  <a:gd name="connsiteY8" fmla="*/ 303539 h 706375"/>
                  <a:gd name="connsiteX9" fmla="*/ 54648 w 673160"/>
                  <a:gd name="connsiteY9" fmla="*/ 384502 h 706375"/>
                  <a:gd name="connsiteX10" fmla="*/ 61 w 673160"/>
                  <a:gd name="connsiteY10" fmla="*/ 392748 h 706375"/>
                  <a:gd name="connsiteX11" fmla="*/ 47686 w 673160"/>
                  <a:gd name="connsiteY11" fmla="*/ 521335 h 706375"/>
                  <a:gd name="connsiteX12" fmla="*/ 200086 w 673160"/>
                  <a:gd name="connsiteY12" fmla="*/ 459423 h 706375"/>
                  <a:gd name="connsiteX13" fmla="*/ 109598 w 673160"/>
                  <a:gd name="connsiteY13" fmla="*/ 554673 h 706375"/>
                  <a:gd name="connsiteX14" fmla="*/ 161986 w 673160"/>
                  <a:gd name="connsiteY14" fmla="*/ 640398 h 706375"/>
                  <a:gd name="connsiteX15" fmla="*/ 290573 w 673160"/>
                  <a:gd name="connsiteY15" fmla="*/ 611823 h 706375"/>
                  <a:gd name="connsiteX16" fmla="*/ 342961 w 673160"/>
                  <a:gd name="connsiteY16" fmla="*/ 554673 h 706375"/>
                  <a:gd name="connsiteX17" fmla="*/ 257236 w 673160"/>
                  <a:gd name="connsiteY17" fmla="*/ 678498 h 706375"/>
                  <a:gd name="connsiteX18" fmla="*/ 371536 w 673160"/>
                  <a:gd name="connsiteY18" fmla="*/ 697548 h 706375"/>
                  <a:gd name="connsiteX19" fmla="*/ 581086 w 673160"/>
                  <a:gd name="connsiteY19" fmla="*/ 564198 h 706375"/>
                  <a:gd name="connsiteX20" fmla="*/ 666811 w 673160"/>
                  <a:gd name="connsiteY20" fmla="*/ 373698 h 706375"/>
                  <a:gd name="connsiteX21" fmla="*/ 666811 w 673160"/>
                  <a:gd name="connsiteY21" fmla="*/ 278448 h 706375"/>
                  <a:gd name="connsiteX22" fmla="*/ 666811 w 673160"/>
                  <a:gd name="connsiteY22" fmla="*/ 221298 h 706375"/>
                  <a:gd name="connsiteX23" fmla="*/ 628711 w 673160"/>
                  <a:gd name="connsiteY23" fmla="*/ 230823 h 706375"/>
                  <a:gd name="connsiteX24" fmla="*/ 657286 w 673160"/>
                  <a:gd name="connsiteY24" fmla="*/ 87948 h 706375"/>
                  <a:gd name="connsiteX25" fmla="*/ 590611 w 673160"/>
                  <a:gd name="connsiteY25" fmla="*/ 40323 h 706375"/>
                  <a:gd name="connsiteX26" fmla="*/ 447736 w 673160"/>
                  <a:gd name="connsiteY26" fmla="*/ 2223 h 706375"/>
                  <a:gd name="connsiteX0" fmla="*/ 412997 w 638421"/>
                  <a:gd name="connsiteY0" fmla="*/ 2223 h 706375"/>
                  <a:gd name="connsiteX1" fmla="*/ 374897 w 638421"/>
                  <a:gd name="connsiteY1" fmla="*/ 106998 h 706375"/>
                  <a:gd name="connsiteX2" fmla="*/ 251072 w 638421"/>
                  <a:gd name="connsiteY2" fmla="*/ 30798 h 706375"/>
                  <a:gd name="connsiteX3" fmla="*/ 98672 w 638421"/>
                  <a:gd name="connsiteY3" fmla="*/ 135573 h 706375"/>
                  <a:gd name="connsiteX4" fmla="*/ 31997 w 638421"/>
                  <a:gd name="connsiteY4" fmla="*/ 226061 h 706375"/>
                  <a:gd name="connsiteX5" fmla="*/ 22472 w 638421"/>
                  <a:gd name="connsiteY5" fmla="*/ 307023 h 706375"/>
                  <a:gd name="connsiteX6" fmla="*/ 89147 w 638421"/>
                  <a:gd name="connsiteY6" fmla="*/ 335598 h 706375"/>
                  <a:gd name="connsiteX7" fmla="*/ 155822 w 638421"/>
                  <a:gd name="connsiteY7" fmla="*/ 240348 h 706375"/>
                  <a:gd name="connsiteX8" fmla="*/ 115159 w 638421"/>
                  <a:gd name="connsiteY8" fmla="*/ 303539 h 706375"/>
                  <a:gd name="connsiteX9" fmla="*/ 19909 w 638421"/>
                  <a:gd name="connsiteY9" fmla="*/ 384502 h 706375"/>
                  <a:gd name="connsiteX10" fmla="*/ 12947 w 638421"/>
                  <a:gd name="connsiteY10" fmla="*/ 521335 h 706375"/>
                  <a:gd name="connsiteX11" fmla="*/ 165347 w 638421"/>
                  <a:gd name="connsiteY11" fmla="*/ 459423 h 706375"/>
                  <a:gd name="connsiteX12" fmla="*/ 74859 w 638421"/>
                  <a:gd name="connsiteY12" fmla="*/ 554673 h 706375"/>
                  <a:gd name="connsiteX13" fmla="*/ 127247 w 638421"/>
                  <a:gd name="connsiteY13" fmla="*/ 640398 h 706375"/>
                  <a:gd name="connsiteX14" fmla="*/ 255834 w 638421"/>
                  <a:gd name="connsiteY14" fmla="*/ 611823 h 706375"/>
                  <a:gd name="connsiteX15" fmla="*/ 308222 w 638421"/>
                  <a:gd name="connsiteY15" fmla="*/ 554673 h 706375"/>
                  <a:gd name="connsiteX16" fmla="*/ 222497 w 638421"/>
                  <a:gd name="connsiteY16" fmla="*/ 678498 h 706375"/>
                  <a:gd name="connsiteX17" fmla="*/ 336797 w 638421"/>
                  <a:gd name="connsiteY17" fmla="*/ 697548 h 706375"/>
                  <a:gd name="connsiteX18" fmla="*/ 546347 w 638421"/>
                  <a:gd name="connsiteY18" fmla="*/ 564198 h 706375"/>
                  <a:gd name="connsiteX19" fmla="*/ 632072 w 638421"/>
                  <a:gd name="connsiteY19" fmla="*/ 373698 h 706375"/>
                  <a:gd name="connsiteX20" fmla="*/ 632072 w 638421"/>
                  <a:gd name="connsiteY20" fmla="*/ 278448 h 706375"/>
                  <a:gd name="connsiteX21" fmla="*/ 632072 w 638421"/>
                  <a:gd name="connsiteY21" fmla="*/ 221298 h 706375"/>
                  <a:gd name="connsiteX22" fmla="*/ 593972 w 638421"/>
                  <a:gd name="connsiteY22" fmla="*/ 230823 h 706375"/>
                  <a:gd name="connsiteX23" fmla="*/ 622547 w 638421"/>
                  <a:gd name="connsiteY23" fmla="*/ 87948 h 706375"/>
                  <a:gd name="connsiteX24" fmla="*/ 555872 w 638421"/>
                  <a:gd name="connsiteY24" fmla="*/ 40323 h 706375"/>
                  <a:gd name="connsiteX25" fmla="*/ 412997 w 638421"/>
                  <a:gd name="connsiteY25" fmla="*/ 2223 h 706375"/>
                  <a:gd name="connsiteX0" fmla="*/ 415057 w 640481"/>
                  <a:gd name="connsiteY0" fmla="*/ 2223 h 706375"/>
                  <a:gd name="connsiteX1" fmla="*/ 376957 w 640481"/>
                  <a:gd name="connsiteY1" fmla="*/ 106998 h 706375"/>
                  <a:gd name="connsiteX2" fmla="*/ 253132 w 640481"/>
                  <a:gd name="connsiteY2" fmla="*/ 30798 h 706375"/>
                  <a:gd name="connsiteX3" fmla="*/ 100732 w 640481"/>
                  <a:gd name="connsiteY3" fmla="*/ 135573 h 706375"/>
                  <a:gd name="connsiteX4" fmla="*/ 34057 w 640481"/>
                  <a:gd name="connsiteY4" fmla="*/ 226061 h 706375"/>
                  <a:gd name="connsiteX5" fmla="*/ 24532 w 640481"/>
                  <a:gd name="connsiteY5" fmla="*/ 307023 h 706375"/>
                  <a:gd name="connsiteX6" fmla="*/ 91207 w 640481"/>
                  <a:gd name="connsiteY6" fmla="*/ 335598 h 706375"/>
                  <a:gd name="connsiteX7" fmla="*/ 157882 w 640481"/>
                  <a:gd name="connsiteY7" fmla="*/ 240348 h 706375"/>
                  <a:gd name="connsiteX8" fmla="*/ 117219 w 640481"/>
                  <a:gd name="connsiteY8" fmla="*/ 303539 h 706375"/>
                  <a:gd name="connsiteX9" fmla="*/ 17207 w 640481"/>
                  <a:gd name="connsiteY9" fmla="*/ 451177 h 706375"/>
                  <a:gd name="connsiteX10" fmla="*/ 15007 w 640481"/>
                  <a:gd name="connsiteY10" fmla="*/ 521335 h 706375"/>
                  <a:gd name="connsiteX11" fmla="*/ 167407 w 640481"/>
                  <a:gd name="connsiteY11" fmla="*/ 459423 h 706375"/>
                  <a:gd name="connsiteX12" fmla="*/ 76919 w 640481"/>
                  <a:gd name="connsiteY12" fmla="*/ 554673 h 706375"/>
                  <a:gd name="connsiteX13" fmla="*/ 129307 w 640481"/>
                  <a:gd name="connsiteY13" fmla="*/ 640398 h 706375"/>
                  <a:gd name="connsiteX14" fmla="*/ 257894 w 640481"/>
                  <a:gd name="connsiteY14" fmla="*/ 611823 h 706375"/>
                  <a:gd name="connsiteX15" fmla="*/ 310282 w 640481"/>
                  <a:gd name="connsiteY15" fmla="*/ 554673 h 706375"/>
                  <a:gd name="connsiteX16" fmla="*/ 224557 w 640481"/>
                  <a:gd name="connsiteY16" fmla="*/ 678498 h 706375"/>
                  <a:gd name="connsiteX17" fmla="*/ 338857 w 640481"/>
                  <a:gd name="connsiteY17" fmla="*/ 697548 h 706375"/>
                  <a:gd name="connsiteX18" fmla="*/ 548407 w 640481"/>
                  <a:gd name="connsiteY18" fmla="*/ 564198 h 706375"/>
                  <a:gd name="connsiteX19" fmla="*/ 634132 w 640481"/>
                  <a:gd name="connsiteY19" fmla="*/ 373698 h 706375"/>
                  <a:gd name="connsiteX20" fmla="*/ 634132 w 640481"/>
                  <a:gd name="connsiteY20" fmla="*/ 278448 h 706375"/>
                  <a:gd name="connsiteX21" fmla="*/ 634132 w 640481"/>
                  <a:gd name="connsiteY21" fmla="*/ 221298 h 706375"/>
                  <a:gd name="connsiteX22" fmla="*/ 596032 w 640481"/>
                  <a:gd name="connsiteY22" fmla="*/ 230823 h 706375"/>
                  <a:gd name="connsiteX23" fmla="*/ 624607 w 640481"/>
                  <a:gd name="connsiteY23" fmla="*/ 87948 h 706375"/>
                  <a:gd name="connsiteX24" fmla="*/ 557932 w 640481"/>
                  <a:gd name="connsiteY24" fmla="*/ 40323 h 706375"/>
                  <a:gd name="connsiteX25" fmla="*/ 415057 w 640481"/>
                  <a:gd name="connsiteY25" fmla="*/ 2223 h 706375"/>
                  <a:gd name="connsiteX0" fmla="*/ 423166 w 648590"/>
                  <a:gd name="connsiteY0" fmla="*/ 2223 h 706375"/>
                  <a:gd name="connsiteX1" fmla="*/ 385066 w 648590"/>
                  <a:gd name="connsiteY1" fmla="*/ 106998 h 706375"/>
                  <a:gd name="connsiteX2" fmla="*/ 261241 w 648590"/>
                  <a:gd name="connsiteY2" fmla="*/ 30798 h 706375"/>
                  <a:gd name="connsiteX3" fmla="*/ 108841 w 648590"/>
                  <a:gd name="connsiteY3" fmla="*/ 135573 h 706375"/>
                  <a:gd name="connsiteX4" fmla="*/ 42166 w 648590"/>
                  <a:gd name="connsiteY4" fmla="*/ 226061 h 706375"/>
                  <a:gd name="connsiteX5" fmla="*/ 32641 w 648590"/>
                  <a:gd name="connsiteY5" fmla="*/ 307023 h 706375"/>
                  <a:gd name="connsiteX6" fmla="*/ 99316 w 648590"/>
                  <a:gd name="connsiteY6" fmla="*/ 335598 h 706375"/>
                  <a:gd name="connsiteX7" fmla="*/ 165991 w 648590"/>
                  <a:gd name="connsiteY7" fmla="*/ 240348 h 706375"/>
                  <a:gd name="connsiteX8" fmla="*/ 125328 w 648590"/>
                  <a:gd name="connsiteY8" fmla="*/ 303539 h 706375"/>
                  <a:gd name="connsiteX9" fmla="*/ 11029 w 648590"/>
                  <a:gd name="connsiteY9" fmla="*/ 441652 h 706375"/>
                  <a:gd name="connsiteX10" fmla="*/ 23116 w 648590"/>
                  <a:gd name="connsiteY10" fmla="*/ 521335 h 706375"/>
                  <a:gd name="connsiteX11" fmla="*/ 175516 w 648590"/>
                  <a:gd name="connsiteY11" fmla="*/ 459423 h 706375"/>
                  <a:gd name="connsiteX12" fmla="*/ 85028 w 648590"/>
                  <a:gd name="connsiteY12" fmla="*/ 554673 h 706375"/>
                  <a:gd name="connsiteX13" fmla="*/ 137416 w 648590"/>
                  <a:gd name="connsiteY13" fmla="*/ 640398 h 706375"/>
                  <a:gd name="connsiteX14" fmla="*/ 266003 w 648590"/>
                  <a:gd name="connsiteY14" fmla="*/ 611823 h 706375"/>
                  <a:gd name="connsiteX15" fmla="*/ 318391 w 648590"/>
                  <a:gd name="connsiteY15" fmla="*/ 554673 h 706375"/>
                  <a:gd name="connsiteX16" fmla="*/ 232666 w 648590"/>
                  <a:gd name="connsiteY16" fmla="*/ 678498 h 706375"/>
                  <a:gd name="connsiteX17" fmla="*/ 346966 w 648590"/>
                  <a:gd name="connsiteY17" fmla="*/ 697548 h 706375"/>
                  <a:gd name="connsiteX18" fmla="*/ 556516 w 648590"/>
                  <a:gd name="connsiteY18" fmla="*/ 564198 h 706375"/>
                  <a:gd name="connsiteX19" fmla="*/ 642241 w 648590"/>
                  <a:gd name="connsiteY19" fmla="*/ 373698 h 706375"/>
                  <a:gd name="connsiteX20" fmla="*/ 642241 w 648590"/>
                  <a:gd name="connsiteY20" fmla="*/ 278448 h 706375"/>
                  <a:gd name="connsiteX21" fmla="*/ 642241 w 648590"/>
                  <a:gd name="connsiteY21" fmla="*/ 221298 h 706375"/>
                  <a:gd name="connsiteX22" fmla="*/ 604141 w 648590"/>
                  <a:gd name="connsiteY22" fmla="*/ 230823 h 706375"/>
                  <a:gd name="connsiteX23" fmla="*/ 632716 w 648590"/>
                  <a:gd name="connsiteY23" fmla="*/ 87948 h 706375"/>
                  <a:gd name="connsiteX24" fmla="*/ 566041 w 648590"/>
                  <a:gd name="connsiteY24" fmla="*/ 40323 h 706375"/>
                  <a:gd name="connsiteX25" fmla="*/ 423166 w 648590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597214 w 641663"/>
                  <a:gd name="connsiteY22" fmla="*/ 230823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2223 h 706375"/>
                  <a:gd name="connsiteX1" fmla="*/ 378139 w 641663"/>
                  <a:gd name="connsiteY1" fmla="*/ 106998 h 706375"/>
                  <a:gd name="connsiteX2" fmla="*/ 254314 w 641663"/>
                  <a:gd name="connsiteY2" fmla="*/ 30798 h 706375"/>
                  <a:gd name="connsiteX3" fmla="*/ 101914 w 641663"/>
                  <a:gd name="connsiteY3" fmla="*/ 135573 h 706375"/>
                  <a:gd name="connsiteX4" fmla="*/ 35239 w 641663"/>
                  <a:gd name="connsiteY4" fmla="*/ 226061 h 706375"/>
                  <a:gd name="connsiteX5" fmla="*/ 25714 w 641663"/>
                  <a:gd name="connsiteY5" fmla="*/ 307023 h 706375"/>
                  <a:gd name="connsiteX6" fmla="*/ 92389 w 641663"/>
                  <a:gd name="connsiteY6" fmla="*/ 335598 h 706375"/>
                  <a:gd name="connsiteX7" fmla="*/ 159064 w 641663"/>
                  <a:gd name="connsiteY7" fmla="*/ 240348 h 706375"/>
                  <a:gd name="connsiteX8" fmla="*/ 118401 w 641663"/>
                  <a:gd name="connsiteY8" fmla="*/ 303539 h 706375"/>
                  <a:gd name="connsiteX9" fmla="*/ 4102 w 641663"/>
                  <a:gd name="connsiteY9" fmla="*/ 441652 h 706375"/>
                  <a:gd name="connsiteX10" fmla="*/ 54289 w 641663"/>
                  <a:gd name="connsiteY10" fmla="*/ 535622 h 706375"/>
                  <a:gd name="connsiteX11" fmla="*/ 168589 w 641663"/>
                  <a:gd name="connsiteY11" fmla="*/ 459423 h 706375"/>
                  <a:gd name="connsiteX12" fmla="*/ 78101 w 641663"/>
                  <a:gd name="connsiteY12" fmla="*/ 554673 h 706375"/>
                  <a:gd name="connsiteX13" fmla="*/ 130489 w 641663"/>
                  <a:gd name="connsiteY13" fmla="*/ 640398 h 706375"/>
                  <a:gd name="connsiteX14" fmla="*/ 259076 w 641663"/>
                  <a:gd name="connsiteY14" fmla="*/ 611823 h 706375"/>
                  <a:gd name="connsiteX15" fmla="*/ 311464 w 641663"/>
                  <a:gd name="connsiteY15" fmla="*/ 554673 h 706375"/>
                  <a:gd name="connsiteX16" fmla="*/ 225739 w 641663"/>
                  <a:gd name="connsiteY16" fmla="*/ 678498 h 706375"/>
                  <a:gd name="connsiteX17" fmla="*/ 340039 w 641663"/>
                  <a:gd name="connsiteY17" fmla="*/ 697548 h 706375"/>
                  <a:gd name="connsiteX18" fmla="*/ 549589 w 641663"/>
                  <a:gd name="connsiteY18" fmla="*/ 564198 h 706375"/>
                  <a:gd name="connsiteX19" fmla="*/ 635314 w 641663"/>
                  <a:gd name="connsiteY19" fmla="*/ 373698 h 706375"/>
                  <a:gd name="connsiteX20" fmla="*/ 635314 w 641663"/>
                  <a:gd name="connsiteY20" fmla="*/ 278448 h 706375"/>
                  <a:gd name="connsiteX21" fmla="*/ 635314 w 641663"/>
                  <a:gd name="connsiteY21" fmla="*/ 221298 h 706375"/>
                  <a:gd name="connsiteX22" fmla="*/ 618041 w 641663"/>
                  <a:gd name="connsiteY22" fmla="*/ 199422 h 706375"/>
                  <a:gd name="connsiteX23" fmla="*/ 625789 w 641663"/>
                  <a:gd name="connsiteY23" fmla="*/ 87948 h 706375"/>
                  <a:gd name="connsiteX24" fmla="*/ 559114 w 641663"/>
                  <a:gd name="connsiteY24" fmla="*/ 40323 h 706375"/>
                  <a:gd name="connsiteX25" fmla="*/ 416239 w 641663"/>
                  <a:gd name="connsiteY25" fmla="*/ 2223 h 706375"/>
                  <a:gd name="connsiteX0" fmla="*/ 416239 w 641663"/>
                  <a:gd name="connsiteY0" fmla="*/ 905 h 705057"/>
                  <a:gd name="connsiteX1" fmla="*/ 367856 w 641663"/>
                  <a:gd name="connsiteY1" fmla="*/ 77087 h 705057"/>
                  <a:gd name="connsiteX2" fmla="*/ 254314 w 641663"/>
                  <a:gd name="connsiteY2" fmla="*/ 29480 h 705057"/>
                  <a:gd name="connsiteX3" fmla="*/ 101914 w 641663"/>
                  <a:gd name="connsiteY3" fmla="*/ 134255 h 705057"/>
                  <a:gd name="connsiteX4" fmla="*/ 35239 w 641663"/>
                  <a:gd name="connsiteY4" fmla="*/ 224743 h 705057"/>
                  <a:gd name="connsiteX5" fmla="*/ 25714 w 641663"/>
                  <a:gd name="connsiteY5" fmla="*/ 305705 h 705057"/>
                  <a:gd name="connsiteX6" fmla="*/ 92389 w 641663"/>
                  <a:gd name="connsiteY6" fmla="*/ 334280 h 705057"/>
                  <a:gd name="connsiteX7" fmla="*/ 159064 w 641663"/>
                  <a:gd name="connsiteY7" fmla="*/ 239030 h 705057"/>
                  <a:gd name="connsiteX8" fmla="*/ 118401 w 641663"/>
                  <a:gd name="connsiteY8" fmla="*/ 302221 h 705057"/>
                  <a:gd name="connsiteX9" fmla="*/ 4102 w 641663"/>
                  <a:gd name="connsiteY9" fmla="*/ 440334 h 705057"/>
                  <a:gd name="connsiteX10" fmla="*/ 54289 w 641663"/>
                  <a:gd name="connsiteY10" fmla="*/ 534304 h 705057"/>
                  <a:gd name="connsiteX11" fmla="*/ 168589 w 641663"/>
                  <a:gd name="connsiteY11" fmla="*/ 458105 h 705057"/>
                  <a:gd name="connsiteX12" fmla="*/ 78101 w 641663"/>
                  <a:gd name="connsiteY12" fmla="*/ 553355 h 705057"/>
                  <a:gd name="connsiteX13" fmla="*/ 130489 w 641663"/>
                  <a:gd name="connsiteY13" fmla="*/ 639080 h 705057"/>
                  <a:gd name="connsiteX14" fmla="*/ 259076 w 641663"/>
                  <a:gd name="connsiteY14" fmla="*/ 610505 h 705057"/>
                  <a:gd name="connsiteX15" fmla="*/ 311464 w 641663"/>
                  <a:gd name="connsiteY15" fmla="*/ 553355 h 705057"/>
                  <a:gd name="connsiteX16" fmla="*/ 225739 w 641663"/>
                  <a:gd name="connsiteY16" fmla="*/ 677180 h 705057"/>
                  <a:gd name="connsiteX17" fmla="*/ 340039 w 641663"/>
                  <a:gd name="connsiteY17" fmla="*/ 696230 h 705057"/>
                  <a:gd name="connsiteX18" fmla="*/ 549589 w 641663"/>
                  <a:gd name="connsiteY18" fmla="*/ 562880 h 705057"/>
                  <a:gd name="connsiteX19" fmla="*/ 635314 w 641663"/>
                  <a:gd name="connsiteY19" fmla="*/ 372380 h 705057"/>
                  <a:gd name="connsiteX20" fmla="*/ 635314 w 641663"/>
                  <a:gd name="connsiteY20" fmla="*/ 277130 h 705057"/>
                  <a:gd name="connsiteX21" fmla="*/ 635314 w 641663"/>
                  <a:gd name="connsiteY21" fmla="*/ 219980 h 705057"/>
                  <a:gd name="connsiteX22" fmla="*/ 618041 w 641663"/>
                  <a:gd name="connsiteY22" fmla="*/ 198104 h 705057"/>
                  <a:gd name="connsiteX23" fmla="*/ 625789 w 641663"/>
                  <a:gd name="connsiteY23" fmla="*/ 86630 h 705057"/>
                  <a:gd name="connsiteX24" fmla="*/ 559114 w 641663"/>
                  <a:gd name="connsiteY24" fmla="*/ 39005 h 705057"/>
                  <a:gd name="connsiteX25" fmla="*/ 416239 w 641663"/>
                  <a:gd name="connsiteY25" fmla="*/ 905 h 705057"/>
                  <a:gd name="connsiteX0" fmla="*/ 416239 w 641663"/>
                  <a:gd name="connsiteY0" fmla="*/ 65 h 704217"/>
                  <a:gd name="connsiteX1" fmla="*/ 365350 w 641663"/>
                  <a:gd name="connsiteY1" fmla="*/ 46949 h 704217"/>
                  <a:gd name="connsiteX2" fmla="*/ 254314 w 641663"/>
                  <a:gd name="connsiteY2" fmla="*/ 28640 h 704217"/>
                  <a:gd name="connsiteX3" fmla="*/ 101914 w 641663"/>
                  <a:gd name="connsiteY3" fmla="*/ 133415 h 704217"/>
                  <a:gd name="connsiteX4" fmla="*/ 35239 w 641663"/>
                  <a:gd name="connsiteY4" fmla="*/ 223903 h 704217"/>
                  <a:gd name="connsiteX5" fmla="*/ 25714 w 641663"/>
                  <a:gd name="connsiteY5" fmla="*/ 304865 h 704217"/>
                  <a:gd name="connsiteX6" fmla="*/ 92389 w 641663"/>
                  <a:gd name="connsiteY6" fmla="*/ 333440 h 704217"/>
                  <a:gd name="connsiteX7" fmla="*/ 159064 w 641663"/>
                  <a:gd name="connsiteY7" fmla="*/ 238190 h 704217"/>
                  <a:gd name="connsiteX8" fmla="*/ 118401 w 641663"/>
                  <a:gd name="connsiteY8" fmla="*/ 301381 h 704217"/>
                  <a:gd name="connsiteX9" fmla="*/ 4102 w 641663"/>
                  <a:gd name="connsiteY9" fmla="*/ 439494 h 704217"/>
                  <a:gd name="connsiteX10" fmla="*/ 54289 w 641663"/>
                  <a:gd name="connsiteY10" fmla="*/ 533464 h 704217"/>
                  <a:gd name="connsiteX11" fmla="*/ 168589 w 641663"/>
                  <a:gd name="connsiteY11" fmla="*/ 457265 h 704217"/>
                  <a:gd name="connsiteX12" fmla="*/ 78101 w 641663"/>
                  <a:gd name="connsiteY12" fmla="*/ 552515 h 704217"/>
                  <a:gd name="connsiteX13" fmla="*/ 130489 w 641663"/>
                  <a:gd name="connsiteY13" fmla="*/ 638240 h 704217"/>
                  <a:gd name="connsiteX14" fmla="*/ 259076 w 641663"/>
                  <a:gd name="connsiteY14" fmla="*/ 609665 h 704217"/>
                  <a:gd name="connsiteX15" fmla="*/ 311464 w 641663"/>
                  <a:gd name="connsiteY15" fmla="*/ 552515 h 704217"/>
                  <a:gd name="connsiteX16" fmla="*/ 225739 w 641663"/>
                  <a:gd name="connsiteY16" fmla="*/ 676340 h 704217"/>
                  <a:gd name="connsiteX17" fmla="*/ 340039 w 641663"/>
                  <a:gd name="connsiteY17" fmla="*/ 695390 h 704217"/>
                  <a:gd name="connsiteX18" fmla="*/ 549589 w 641663"/>
                  <a:gd name="connsiteY18" fmla="*/ 562040 h 704217"/>
                  <a:gd name="connsiteX19" fmla="*/ 635314 w 641663"/>
                  <a:gd name="connsiteY19" fmla="*/ 371540 h 704217"/>
                  <a:gd name="connsiteX20" fmla="*/ 635314 w 641663"/>
                  <a:gd name="connsiteY20" fmla="*/ 276290 h 704217"/>
                  <a:gd name="connsiteX21" fmla="*/ 635314 w 641663"/>
                  <a:gd name="connsiteY21" fmla="*/ 219140 h 704217"/>
                  <a:gd name="connsiteX22" fmla="*/ 618041 w 641663"/>
                  <a:gd name="connsiteY22" fmla="*/ 197264 h 704217"/>
                  <a:gd name="connsiteX23" fmla="*/ 625789 w 641663"/>
                  <a:gd name="connsiteY23" fmla="*/ 85790 h 704217"/>
                  <a:gd name="connsiteX24" fmla="*/ 559114 w 641663"/>
                  <a:gd name="connsiteY24" fmla="*/ 38165 h 704217"/>
                  <a:gd name="connsiteX25" fmla="*/ 416239 w 641663"/>
                  <a:gd name="connsiteY25" fmla="*/ 65 h 704217"/>
                  <a:gd name="connsiteX0" fmla="*/ 416239 w 641663"/>
                  <a:gd name="connsiteY0" fmla="*/ 152 h 704304"/>
                  <a:gd name="connsiteX1" fmla="*/ 371306 w 641663"/>
                  <a:gd name="connsiteY1" fmla="*/ 25028 h 704304"/>
                  <a:gd name="connsiteX2" fmla="*/ 254314 w 641663"/>
                  <a:gd name="connsiteY2" fmla="*/ 28727 h 704304"/>
                  <a:gd name="connsiteX3" fmla="*/ 101914 w 641663"/>
                  <a:gd name="connsiteY3" fmla="*/ 133502 h 704304"/>
                  <a:gd name="connsiteX4" fmla="*/ 35239 w 641663"/>
                  <a:gd name="connsiteY4" fmla="*/ 223990 h 704304"/>
                  <a:gd name="connsiteX5" fmla="*/ 25714 w 641663"/>
                  <a:gd name="connsiteY5" fmla="*/ 304952 h 704304"/>
                  <a:gd name="connsiteX6" fmla="*/ 92389 w 641663"/>
                  <a:gd name="connsiteY6" fmla="*/ 333527 h 704304"/>
                  <a:gd name="connsiteX7" fmla="*/ 159064 w 641663"/>
                  <a:gd name="connsiteY7" fmla="*/ 238277 h 704304"/>
                  <a:gd name="connsiteX8" fmla="*/ 118401 w 641663"/>
                  <a:gd name="connsiteY8" fmla="*/ 301468 h 704304"/>
                  <a:gd name="connsiteX9" fmla="*/ 4102 w 641663"/>
                  <a:gd name="connsiteY9" fmla="*/ 439581 h 704304"/>
                  <a:gd name="connsiteX10" fmla="*/ 54289 w 641663"/>
                  <a:gd name="connsiteY10" fmla="*/ 533551 h 704304"/>
                  <a:gd name="connsiteX11" fmla="*/ 168589 w 641663"/>
                  <a:gd name="connsiteY11" fmla="*/ 457352 h 704304"/>
                  <a:gd name="connsiteX12" fmla="*/ 78101 w 641663"/>
                  <a:gd name="connsiteY12" fmla="*/ 552602 h 704304"/>
                  <a:gd name="connsiteX13" fmla="*/ 130489 w 641663"/>
                  <a:gd name="connsiteY13" fmla="*/ 638327 h 704304"/>
                  <a:gd name="connsiteX14" fmla="*/ 259076 w 641663"/>
                  <a:gd name="connsiteY14" fmla="*/ 609752 h 704304"/>
                  <a:gd name="connsiteX15" fmla="*/ 311464 w 641663"/>
                  <a:gd name="connsiteY15" fmla="*/ 552602 h 704304"/>
                  <a:gd name="connsiteX16" fmla="*/ 225739 w 641663"/>
                  <a:gd name="connsiteY16" fmla="*/ 676427 h 704304"/>
                  <a:gd name="connsiteX17" fmla="*/ 340039 w 641663"/>
                  <a:gd name="connsiteY17" fmla="*/ 695477 h 704304"/>
                  <a:gd name="connsiteX18" fmla="*/ 549589 w 641663"/>
                  <a:gd name="connsiteY18" fmla="*/ 562127 h 704304"/>
                  <a:gd name="connsiteX19" fmla="*/ 635314 w 641663"/>
                  <a:gd name="connsiteY19" fmla="*/ 371627 h 704304"/>
                  <a:gd name="connsiteX20" fmla="*/ 635314 w 641663"/>
                  <a:gd name="connsiteY20" fmla="*/ 276377 h 704304"/>
                  <a:gd name="connsiteX21" fmla="*/ 635314 w 641663"/>
                  <a:gd name="connsiteY21" fmla="*/ 219227 h 704304"/>
                  <a:gd name="connsiteX22" fmla="*/ 618041 w 641663"/>
                  <a:gd name="connsiteY22" fmla="*/ 197351 h 704304"/>
                  <a:gd name="connsiteX23" fmla="*/ 625789 w 641663"/>
                  <a:gd name="connsiteY23" fmla="*/ 85877 h 704304"/>
                  <a:gd name="connsiteX24" fmla="*/ 559114 w 641663"/>
                  <a:gd name="connsiteY24" fmla="*/ 38252 h 704304"/>
                  <a:gd name="connsiteX25" fmla="*/ 416239 w 641663"/>
                  <a:gd name="connsiteY25" fmla="*/ 152 h 704304"/>
                  <a:gd name="connsiteX0" fmla="*/ 416239 w 641663"/>
                  <a:gd name="connsiteY0" fmla="*/ 489 h 704641"/>
                  <a:gd name="connsiteX1" fmla="*/ 336693 w 641663"/>
                  <a:gd name="connsiteY1" fmla="*/ 17754 h 704641"/>
                  <a:gd name="connsiteX2" fmla="*/ 254314 w 641663"/>
                  <a:gd name="connsiteY2" fmla="*/ 29064 h 704641"/>
                  <a:gd name="connsiteX3" fmla="*/ 101914 w 641663"/>
                  <a:gd name="connsiteY3" fmla="*/ 133839 h 704641"/>
                  <a:gd name="connsiteX4" fmla="*/ 35239 w 641663"/>
                  <a:gd name="connsiteY4" fmla="*/ 224327 h 704641"/>
                  <a:gd name="connsiteX5" fmla="*/ 25714 w 641663"/>
                  <a:gd name="connsiteY5" fmla="*/ 305289 h 704641"/>
                  <a:gd name="connsiteX6" fmla="*/ 92389 w 641663"/>
                  <a:gd name="connsiteY6" fmla="*/ 333864 h 704641"/>
                  <a:gd name="connsiteX7" fmla="*/ 159064 w 641663"/>
                  <a:gd name="connsiteY7" fmla="*/ 238614 h 704641"/>
                  <a:gd name="connsiteX8" fmla="*/ 118401 w 641663"/>
                  <a:gd name="connsiteY8" fmla="*/ 301805 h 704641"/>
                  <a:gd name="connsiteX9" fmla="*/ 4102 w 641663"/>
                  <a:gd name="connsiteY9" fmla="*/ 439918 h 704641"/>
                  <a:gd name="connsiteX10" fmla="*/ 54289 w 641663"/>
                  <a:gd name="connsiteY10" fmla="*/ 533888 h 704641"/>
                  <a:gd name="connsiteX11" fmla="*/ 168589 w 641663"/>
                  <a:gd name="connsiteY11" fmla="*/ 457689 h 704641"/>
                  <a:gd name="connsiteX12" fmla="*/ 78101 w 641663"/>
                  <a:gd name="connsiteY12" fmla="*/ 552939 h 704641"/>
                  <a:gd name="connsiteX13" fmla="*/ 130489 w 641663"/>
                  <a:gd name="connsiteY13" fmla="*/ 638664 h 704641"/>
                  <a:gd name="connsiteX14" fmla="*/ 259076 w 641663"/>
                  <a:gd name="connsiteY14" fmla="*/ 610089 h 704641"/>
                  <a:gd name="connsiteX15" fmla="*/ 311464 w 641663"/>
                  <a:gd name="connsiteY15" fmla="*/ 552939 h 704641"/>
                  <a:gd name="connsiteX16" fmla="*/ 225739 w 641663"/>
                  <a:gd name="connsiteY16" fmla="*/ 676764 h 704641"/>
                  <a:gd name="connsiteX17" fmla="*/ 340039 w 641663"/>
                  <a:gd name="connsiteY17" fmla="*/ 695814 h 704641"/>
                  <a:gd name="connsiteX18" fmla="*/ 549589 w 641663"/>
                  <a:gd name="connsiteY18" fmla="*/ 562464 h 704641"/>
                  <a:gd name="connsiteX19" fmla="*/ 635314 w 641663"/>
                  <a:gd name="connsiteY19" fmla="*/ 371964 h 704641"/>
                  <a:gd name="connsiteX20" fmla="*/ 635314 w 641663"/>
                  <a:gd name="connsiteY20" fmla="*/ 276714 h 704641"/>
                  <a:gd name="connsiteX21" fmla="*/ 635314 w 641663"/>
                  <a:gd name="connsiteY21" fmla="*/ 219564 h 704641"/>
                  <a:gd name="connsiteX22" fmla="*/ 618041 w 641663"/>
                  <a:gd name="connsiteY22" fmla="*/ 197688 h 704641"/>
                  <a:gd name="connsiteX23" fmla="*/ 625789 w 641663"/>
                  <a:gd name="connsiteY23" fmla="*/ 86214 h 704641"/>
                  <a:gd name="connsiteX24" fmla="*/ 559114 w 641663"/>
                  <a:gd name="connsiteY24" fmla="*/ 38589 h 704641"/>
                  <a:gd name="connsiteX25" fmla="*/ 416239 w 641663"/>
                  <a:gd name="connsiteY25" fmla="*/ 489 h 704641"/>
                  <a:gd name="connsiteX0" fmla="*/ 416239 w 641663"/>
                  <a:gd name="connsiteY0" fmla="*/ 1850 h 706002"/>
                  <a:gd name="connsiteX1" fmla="*/ 335783 w 641663"/>
                  <a:gd name="connsiteY1" fmla="*/ 8462 h 706002"/>
                  <a:gd name="connsiteX2" fmla="*/ 254314 w 641663"/>
                  <a:gd name="connsiteY2" fmla="*/ 30425 h 706002"/>
                  <a:gd name="connsiteX3" fmla="*/ 101914 w 641663"/>
                  <a:gd name="connsiteY3" fmla="*/ 135200 h 706002"/>
                  <a:gd name="connsiteX4" fmla="*/ 35239 w 641663"/>
                  <a:gd name="connsiteY4" fmla="*/ 225688 h 706002"/>
                  <a:gd name="connsiteX5" fmla="*/ 25714 w 641663"/>
                  <a:gd name="connsiteY5" fmla="*/ 306650 h 706002"/>
                  <a:gd name="connsiteX6" fmla="*/ 92389 w 641663"/>
                  <a:gd name="connsiteY6" fmla="*/ 335225 h 706002"/>
                  <a:gd name="connsiteX7" fmla="*/ 159064 w 641663"/>
                  <a:gd name="connsiteY7" fmla="*/ 239975 h 706002"/>
                  <a:gd name="connsiteX8" fmla="*/ 118401 w 641663"/>
                  <a:gd name="connsiteY8" fmla="*/ 303166 h 706002"/>
                  <a:gd name="connsiteX9" fmla="*/ 4102 w 641663"/>
                  <a:gd name="connsiteY9" fmla="*/ 441279 h 706002"/>
                  <a:gd name="connsiteX10" fmla="*/ 54289 w 641663"/>
                  <a:gd name="connsiteY10" fmla="*/ 535249 h 706002"/>
                  <a:gd name="connsiteX11" fmla="*/ 168589 w 641663"/>
                  <a:gd name="connsiteY11" fmla="*/ 459050 h 706002"/>
                  <a:gd name="connsiteX12" fmla="*/ 78101 w 641663"/>
                  <a:gd name="connsiteY12" fmla="*/ 554300 h 706002"/>
                  <a:gd name="connsiteX13" fmla="*/ 130489 w 641663"/>
                  <a:gd name="connsiteY13" fmla="*/ 640025 h 706002"/>
                  <a:gd name="connsiteX14" fmla="*/ 259076 w 641663"/>
                  <a:gd name="connsiteY14" fmla="*/ 611450 h 706002"/>
                  <a:gd name="connsiteX15" fmla="*/ 311464 w 641663"/>
                  <a:gd name="connsiteY15" fmla="*/ 554300 h 706002"/>
                  <a:gd name="connsiteX16" fmla="*/ 225739 w 641663"/>
                  <a:gd name="connsiteY16" fmla="*/ 678125 h 706002"/>
                  <a:gd name="connsiteX17" fmla="*/ 340039 w 641663"/>
                  <a:gd name="connsiteY17" fmla="*/ 697175 h 706002"/>
                  <a:gd name="connsiteX18" fmla="*/ 549589 w 641663"/>
                  <a:gd name="connsiteY18" fmla="*/ 563825 h 706002"/>
                  <a:gd name="connsiteX19" fmla="*/ 635314 w 641663"/>
                  <a:gd name="connsiteY19" fmla="*/ 373325 h 706002"/>
                  <a:gd name="connsiteX20" fmla="*/ 635314 w 641663"/>
                  <a:gd name="connsiteY20" fmla="*/ 278075 h 706002"/>
                  <a:gd name="connsiteX21" fmla="*/ 635314 w 641663"/>
                  <a:gd name="connsiteY21" fmla="*/ 220925 h 706002"/>
                  <a:gd name="connsiteX22" fmla="*/ 618041 w 641663"/>
                  <a:gd name="connsiteY22" fmla="*/ 199049 h 706002"/>
                  <a:gd name="connsiteX23" fmla="*/ 625789 w 641663"/>
                  <a:gd name="connsiteY23" fmla="*/ 87575 h 706002"/>
                  <a:gd name="connsiteX24" fmla="*/ 559114 w 641663"/>
                  <a:gd name="connsiteY24" fmla="*/ 39950 h 706002"/>
                  <a:gd name="connsiteX25" fmla="*/ 416239 w 641663"/>
                  <a:gd name="connsiteY25" fmla="*/ 1850 h 706002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18041 w 641663"/>
                  <a:gd name="connsiteY22" fmla="*/ 202317 h 709270"/>
                  <a:gd name="connsiteX23" fmla="*/ 625789 w 641663"/>
                  <a:gd name="connsiteY23" fmla="*/ 90843 h 709270"/>
                  <a:gd name="connsiteX24" fmla="*/ 559114 w 641663"/>
                  <a:gd name="connsiteY24" fmla="*/ 43218 h 709270"/>
                  <a:gd name="connsiteX25" fmla="*/ 486463 w 641663"/>
                  <a:gd name="connsiteY25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5314 w 641663"/>
                  <a:gd name="connsiteY21" fmla="*/ 224193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41663"/>
                  <a:gd name="connsiteY0" fmla="*/ 1463 h 709270"/>
                  <a:gd name="connsiteX1" fmla="*/ 335783 w 641663"/>
                  <a:gd name="connsiteY1" fmla="*/ 11730 h 709270"/>
                  <a:gd name="connsiteX2" fmla="*/ 254314 w 641663"/>
                  <a:gd name="connsiteY2" fmla="*/ 33693 h 709270"/>
                  <a:gd name="connsiteX3" fmla="*/ 101914 w 641663"/>
                  <a:gd name="connsiteY3" fmla="*/ 138468 h 709270"/>
                  <a:gd name="connsiteX4" fmla="*/ 35239 w 641663"/>
                  <a:gd name="connsiteY4" fmla="*/ 228956 h 709270"/>
                  <a:gd name="connsiteX5" fmla="*/ 25714 w 641663"/>
                  <a:gd name="connsiteY5" fmla="*/ 309918 h 709270"/>
                  <a:gd name="connsiteX6" fmla="*/ 92389 w 641663"/>
                  <a:gd name="connsiteY6" fmla="*/ 338493 h 709270"/>
                  <a:gd name="connsiteX7" fmla="*/ 159064 w 641663"/>
                  <a:gd name="connsiteY7" fmla="*/ 243243 h 709270"/>
                  <a:gd name="connsiteX8" fmla="*/ 118401 w 641663"/>
                  <a:gd name="connsiteY8" fmla="*/ 306434 h 709270"/>
                  <a:gd name="connsiteX9" fmla="*/ 4102 w 641663"/>
                  <a:gd name="connsiteY9" fmla="*/ 444547 h 709270"/>
                  <a:gd name="connsiteX10" fmla="*/ 54289 w 641663"/>
                  <a:gd name="connsiteY10" fmla="*/ 538517 h 709270"/>
                  <a:gd name="connsiteX11" fmla="*/ 168589 w 641663"/>
                  <a:gd name="connsiteY11" fmla="*/ 462318 h 709270"/>
                  <a:gd name="connsiteX12" fmla="*/ 78101 w 641663"/>
                  <a:gd name="connsiteY12" fmla="*/ 557568 h 709270"/>
                  <a:gd name="connsiteX13" fmla="*/ 130489 w 641663"/>
                  <a:gd name="connsiteY13" fmla="*/ 643293 h 709270"/>
                  <a:gd name="connsiteX14" fmla="*/ 259076 w 641663"/>
                  <a:gd name="connsiteY14" fmla="*/ 614718 h 709270"/>
                  <a:gd name="connsiteX15" fmla="*/ 311464 w 641663"/>
                  <a:gd name="connsiteY15" fmla="*/ 557568 h 709270"/>
                  <a:gd name="connsiteX16" fmla="*/ 225739 w 641663"/>
                  <a:gd name="connsiteY16" fmla="*/ 681393 h 709270"/>
                  <a:gd name="connsiteX17" fmla="*/ 340039 w 641663"/>
                  <a:gd name="connsiteY17" fmla="*/ 700443 h 709270"/>
                  <a:gd name="connsiteX18" fmla="*/ 549589 w 641663"/>
                  <a:gd name="connsiteY18" fmla="*/ 567093 h 709270"/>
                  <a:gd name="connsiteX19" fmla="*/ 635314 w 641663"/>
                  <a:gd name="connsiteY19" fmla="*/ 376593 h 709270"/>
                  <a:gd name="connsiteX20" fmla="*/ 635314 w 641663"/>
                  <a:gd name="connsiteY20" fmla="*/ 281343 h 709270"/>
                  <a:gd name="connsiteX21" fmla="*/ 633947 w 641663"/>
                  <a:gd name="connsiteY21" fmla="*/ 208216 h 709270"/>
                  <a:gd name="connsiteX22" fmla="*/ 625789 w 641663"/>
                  <a:gd name="connsiteY22" fmla="*/ 90843 h 709270"/>
                  <a:gd name="connsiteX23" fmla="*/ 559114 w 641663"/>
                  <a:gd name="connsiteY23" fmla="*/ 43218 h 709270"/>
                  <a:gd name="connsiteX24" fmla="*/ 486463 w 641663"/>
                  <a:gd name="connsiteY24" fmla="*/ 1463 h 709270"/>
                  <a:gd name="connsiteX0" fmla="*/ 486463 w 639618"/>
                  <a:gd name="connsiteY0" fmla="*/ 1463 h 709270"/>
                  <a:gd name="connsiteX1" fmla="*/ 335783 w 639618"/>
                  <a:gd name="connsiteY1" fmla="*/ 11730 h 709270"/>
                  <a:gd name="connsiteX2" fmla="*/ 254314 w 639618"/>
                  <a:gd name="connsiteY2" fmla="*/ 33693 h 709270"/>
                  <a:gd name="connsiteX3" fmla="*/ 101914 w 639618"/>
                  <a:gd name="connsiteY3" fmla="*/ 138468 h 709270"/>
                  <a:gd name="connsiteX4" fmla="*/ 35239 w 639618"/>
                  <a:gd name="connsiteY4" fmla="*/ 228956 h 709270"/>
                  <a:gd name="connsiteX5" fmla="*/ 25714 w 639618"/>
                  <a:gd name="connsiteY5" fmla="*/ 309918 h 709270"/>
                  <a:gd name="connsiteX6" fmla="*/ 92389 w 639618"/>
                  <a:gd name="connsiteY6" fmla="*/ 338493 h 709270"/>
                  <a:gd name="connsiteX7" fmla="*/ 159064 w 639618"/>
                  <a:gd name="connsiteY7" fmla="*/ 243243 h 709270"/>
                  <a:gd name="connsiteX8" fmla="*/ 118401 w 639618"/>
                  <a:gd name="connsiteY8" fmla="*/ 306434 h 709270"/>
                  <a:gd name="connsiteX9" fmla="*/ 4102 w 639618"/>
                  <a:gd name="connsiteY9" fmla="*/ 444547 h 709270"/>
                  <a:gd name="connsiteX10" fmla="*/ 54289 w 639618"/>
                  <a:gd name="connsiteY10" fmla="*/ 538517 h 709270"/>
                  <a:gd name="connsiteX11" fmla="*/ 168589 w 639618"/>
                  <a:gd name="connsiteY11" fmla="*/ 462318 h 709270"/>
                  <a:gd name="connsiteX12" fmla="*/ 78101 w 639618"/>
                  <a:gd name="connsiteY12" fmla="*/ 557568 h 709270"/>
                  <a:gd name="connsiteX13" fmla="*/ 130489 w 639618"/>
                  <a:gd name="connsiteY13" fmla="*/ 643293 h 709270"/>
                  <a:gd name="connsiteX14" fmla="*/ 259076 w 639618"/>
                  <a:gd name="connsiteY14" fmla="*/ 614718 h 709270"/>
                  <a:gd name="connsiteX15" fmla="*/ 311464 w 639618"/>
                  <a:gd name="connsiteY15" fmla="*/ 557568 h 709270"/>
                  <a:gd name="connsiteX16" fmla="*/ 225739 w 639618"/>
                  <a:gd name="connsiteY16" fmla="*/ 681393 h 709270"/>
                  <a:gd name="connsiteX17" fmla="*/ 340039 w 639618"/>
                  <a:gd name="connsiteY17" fmla="*/ 700443 h 709270"/>
                  <a:gd name="connsiteX18" fmla="*/ 549589 w 639618"/>
                  <a:gd name="connsiteY18" fmla="*/ 567093 h 709270"/>
                  <a:gd name="connsiteX19" fmla="*/ 635314 w 639618"/>
                  <a:gd name="connsiteY19" fmla="*/ 376593 h 709270"/>
                  <a:gd name="connsiteX20" fmla="*/ 627677 w 639618"/>
                  <a:gd name="connsiteY20" fmla="*/ 314238 h 709270"/>
                  <a:gd name="connsiteX21" fmla="*/ 633947 w 639618"/>
                  <a:gd name="connsiteY21" fmla="*/ 208216 h 709270"/>
                  <a:gd name="connsiteX22" fmla="*/ 625789 w 639618"/>
                  <a:gd name="connsiteY22" fmla="*/ 90843 h 709270"/>
                  <a:gd name="connsiteX23" fmla="*/ 559114 w 639618"/>
                  <a:gd name="connsiteY23" fmla="*/ 43218 h 709270"/>
                  <a:gd name="connsiteX24" fmla="*/ 486463 w 639618"/>
                  <a:gd name="connsiteY24" fmla="*/ 1463 h 709270"/>
                  <a:gd name="connsiteX0" fmla="*/ 486463 w 634072"/>
                  <a:gd name="connsiteY0" fmla="*/ 1463 h 709270"/>
                  <a:gd name="connsiteX1" fmla="*/ 335783 w 634072"/>
                  <a:gd name="connsiteY1" fmla="*/ 11730 h 709270"/>
                  <a:gd name="connsiteX2" fmla="*/ 254314 w 634072"/>
                  <a:gd name="connsiteY2" fmla="*/ 33693 h 709270"/>
                  <a:gd name="connsiteX3" fmla="*/ 101914 w 634072"/>
                  <a:gd name="connsiteY3" fmla="*/ 138468 h 709270"/>
                  <a:gd name="connsiteX4" fmla="*/ 35239 w 634072"/>
                  <a:gd name="connsiteY4" fmla="*/ 228956 h 709270"/>
                  <a:gd name="connsiteX5" fmla="*/ 25714 w 634072"/>
                  <a:gd name="connsiteY5" fmla="*/ 309918 h 709270"/>
                  <a:gd name="connsiteX6" fmla="*/ 92389 w 634072"/>
                  <a:gd name="connsiteY6" fmla="*/ 338493 h 709270"/>
                  <a:gd name="connsiteX7" fmla="*/ 159064 w 634072"/>
                  <a:gd name="connsiteY7" fmla="*/ 243243 h 709270"/>
                  <a:gd name="connsiteX8" fmla="*/ 118401 w 634072"/>
                  <a:gd name="connsiteY8" fmla="*/ 306434 h 709270"/>
                  <a:gd name="connsiteX9" fmla="*/ 4102 w 634072"/>
                  <a:gd name="connsiteY9" fmla="*/ 444547 h 709270"/>
                  <a:gd name="connsiteX10" fmla="*/ 54289 w 634072"/>
                  <a:gd name="connsiteY10" fmla="*/ 538517 h 709270"/>
                  <a:gd name="connsiteX11" fmla="*/ 168589 w 634072"/>
                  <a:gd name="connsiteY11" fmla="*/ 462318 h 709270"/>
                  <a:gd name="connsiteX12" fmla="*/ 78101 w 634072"/>
                  <a:gd name="connsiteY12" fmla="*/ 557568 h 709270"/>
                  <a:gd name="connsiteX13" fmla="*/ 130489 w 634072"/>
                  <a:gd name="connsiteY13" fmla="*/ 643293 h 709270"/>
                  <a:gd name="connsiteX14" fmla="*/ 259076 w 634072"/>
                  <a:gd name="connsiteY14" fmla="*/ 614718 h 709270"/>
                  <a:gd name="connsiteX15" fmla="*/ 311464 w 634072"/>
                  <a:gd name="connsiteY15" fmla="*/ 557568 h 709270"/>
                  <a:gd name="connsiteX16" fmla="*/ 225739 w 634072"/>
                  <a:gd name="connsiteY16" fmla="*/ 681393 h 709270"/>
                  <a:gd name="connsiteX17" fmla="*/ 340039 w 634072"/>
                  <a:gd name="connsiteY17" fmla="*/ 700443 h 709270"/>
                  <a:gd name="connsiteX18" fmla="*/ 549589 w 634072"/>
                  <a:gd name="connsiteY18" fmla="*/ 567093 h 709270"/>
                  <a:gd name="connsiteX19" fmla="*/ 619759 w 634072"/>
                  <a:gd name="connsiteY19" fmla="*/ 377997 h 709270"/>
                  <a:gd name="connsiteX20" fmla="*/ 627677 w 634072"/>
                  <a:gd name="connsiteY20" fmla="*/ 314238 h 709270"/>
                  <a:gd name="connsiteX21" fmla="*/ 633947 w 634072"/>
                  <a:gd name="connsiteY21" fmla="*/ 208216 h 709270"/>
                  <a:gd name="connsiteX22" fmla="*/ 625789 w 634072"/>
                  <a:gd name="connsiteY22" fmla="*/ 90843 h 709270"/>
                  <a:gd name="connsiteX23" fmla="*/ 559114 w 634072"/>
                  <a:gd name="connsiteY23" fmla="*/ 43218 h 709270"/>
                  <a:gd name="connsiteX24" fmla="*/ 486463 w 634072"/>
                  <a:gd name="connsiteY24" fmla="*/ 1463 h 709270"/>
                  <a:gd name="connsiteX0" fmla="*/ 486463 w 634072"/>
                  <a:gd name="connsiteY0" fmla="*/ 3196 h 711003"/>
                  <a:gd name="connsiteX1" fmla="*/ 353475 w 634072"/>
                  <a:gd name="connsiteY1" fmla="*/ 6498 h 711003"/>
                  <a:gd name="connsiteX2" fmla="*/ 254314 w 634072"/>
                  <a:gd name="connsiteY2" fmla="*/ 35426 h 711003"/>
                  <a:gd name="connsiteX3" fmla="*/ 101914 w 634072"/>
                  <a:gd name="connsiteY3" fmla="*/ 140201 h 711003"/>
                  <a:gd name="connsiteX4" fmla="*/ 35239 w 634072"/>
                  <a:gd name="connsiteY4" fmla="*/ 230689 h 711003"/>
                  <a:gd name="connsiteX5" fmla="*/ 25714 w 634072"/>
                  <a:gd name="connsiteY5" fmla="*/ 311651 h 711003"/>
                  <a:gd name="connsiteX6" fmla="*/ 92389 w 634072"/>
                  <a:gd name="connsiteY6" fmla="*/ 340226 h 711003"/>
                  <a:gd name="connsiteX7" fmla="*/ 159064 w 634072"/>
                  <a:gd name="connsiteY7" fmla="*/ 244976 h 711003"/>
                  <a:gd name="connsiteX8" fmla="*/ 118401 w 634072"/>
                  <a:gd name="connsiteY8" fmla="*/ 308167 h 711003"/>
                  <a:gd name="connsiteX9" fmla="*/ 4102 w 634072"/>
                  <a:gd name="connsiteY9" fmla="*/ 446280 h 711003"/>
                  <a:gd name="connsiteX10" fmla="*/ 54289 w 634072"/>
                  <a:gd name="connsiteY10" fmla="*/ 540250 h 711003"/>
                  <a:gd name="connsiteX11" fmla="*/ 168589 w 634072"/>
                  <a:gd name="connsiteY11" fmla="*/ 464051 h 711003"/>
                  <a:gd name="connsiteX12" fmla="*/ 78101 w 634072"/>
                  <a:gd name="connsiteY12" fmla="*/ 559301 h 711003"/>
                  <a:gd name="connsiteX13" fmla="*/ 130489 w 634072"/>
                  <a:gd name="connsiteY13" fmla="*/ 645026 h 711003"/>
                  <a:gd name="connsiteX14" fmla="*/ 259076 w 634072"/>
                  <a:gd name="connsiteY14" fmla="*/ 616451 h 711003"/>
                  <a:gd name="connsiteX15" fmla="*/ 311464 w 634072"/>
                  <a:gd name="connsiteY15" fmla="*/ 559301 h 711003"/>
                  <a:gd name="connsiteX16" fmla="*/ 225739 w 634072"/>
                  <a:gd name="connsiteY16" fmla="*/ 683126 h 711003"/>
                  <a:gd name="connsiteX17" fmla="*/ 340039 w 634072"/>
                  <a:gd name="connsiteY17" fmla="*/ 702176 h 711003"/>
                  <a:gd name="connsiteX18" fmla="*/ 549589 w 634072"/>
                  <a:gd name="connsiteY18" fmla="*/ 568826 h 711003"/>
                  <a:gd name="connsiteX19" fmla="*/ 619759 w 634072"/>
                  <a:gd name="connsiteY19" fmla="*/ 379730 h 711003"/>
                  <a:gd name="connsiteX20" fmla="*/ 627677 w 634072"/>
                  <a:gd name="connsiteY20" fmla="*/ 315971 h 711003"/>
                  <a:gd name="connsiteX21" fmla="*/ 633947 w 634072"/>
                  <a:gd name="connsiteY21" fmla="*/ 209949 h 711003"/>
                  <a:gd name="connsiteX22" fmla="*/ 625789 w 634072"/>
                  <a:gd name="connsiteY22" fmla="*/ 92576 h 711003"/>
                  <a:gd name="connsiteX23" fmla="*/ 559114 w 634072"/>
                  <a:gd name="connsiteY23" fmla="*/ 44951 h 711003"/>
                  <a:gd name="connsiteX24" fmla="*/ 486463 w 634072"/>
                  <a:gd name="connsiteY24" fmla="*/ 3196 h 711003"/>
                  <a:gd name="connsiteX0" fmla="*/ 486463 w 634072"/>
                  <a:gd name="connsiteY0" fmla="*/ 10201 h 718008"/>
                  <a:gd name="connsiteX1" fmla="*/ 353475 w 634072"/>
                  <a:gd name="connsiteY1" fmla="*/ 13503 h 718008"/>
                  <a:gd name="connsiteX2" fmla="*/ 254314 w 634072"/>
                  <a:gd name="connsiteY2" fmla="*/ 42431 h 718008"/>
                  <a:gd name="connsiteX3" fmla="*/ 101914 w 634072"/>
                  <a:gd name="connsiteY3" fmla="*/ 147206 h 718008"/>
                  <a:gd name="connsiteX4" fmla="*/ 35239 w 634072"/>
                  <a:gd name="connsiteY4" fmla="*/ 237694 h 718008"/>
                  <a:gd name="connsiteX5" fmla="*/ 25714 w 634072"/>
                  <a:gd name="connsiteY5" fmla="*/ 318656 h 718008"/>
                  <a:gd name="connsiteX6" fmla="*/ 92389 w 634072"/>
                  <a:gd name="connsiteY6" fmla="*/ 347231 h 718008"/>
                  <a:gd name="connsiteX7" fmla="*/ 159064 w 634072"/>
                  <a:gd name="connsiteY7" fmla="*/ 251981 h 718008"/>
                  <a:gd name="connsiteX8" fmla="*/ 118401 w 634072"/>
                  <a:gd name="connsiteY8" fmla="*/ 315172 h 718008"/>
                  <a:gd name="connsiteX9" fmla="*/ 4102 w 634072"/>
                  <a:gd name="connsiteY9" fmla="*/ 453285 h 718008"/>
                  <a:gd name="connsiteX10" fmla="*/ 54289 w 634072"/>
                  <a:gd name="connsiteY10" fmla="*/ 547255 h 718008"/>
                  <a:gd name="connsiteX11" fmla="*/ 168589 w 634072"/>
                  <a:gd name="connsiteY11" fmla="*/ 471056 h 718008"/>
                  <a:gd name="connsiteX12" fmla="*/ 78101 w 634072"/>
                  <a:gd name="connsiteY12" fmla="*/ 566306 h 718008"/>
                  <a:gd name="connsiteX13" fmla="*/ 130489 w 634072"/>
                  <a:gd name="connsiteY13" fmla="*/ 652031 h 718008"/>
                  <a:gd name="connsiteX14" fmla="*/ 259076 w 634072"/>
                  <a:gd name="connsiteY14" fmla="*/ 623456 h 718008"/>
                  <a:gd name="connsiteX15" fmla="*/ 311464 w 634072"/>
                  <a:gd name="connsiteY15" fmla="*/ 566306 h 718008"/>
                  <a:gd name="connsiteX16" fmla="*/ 225739 w 634072"/>
                  <a:gd name="connsiteY16" fmla="*/ 690131 h 718008"/>
                  <a:gd name="connsiteX17" fmla="*/ 340039 w 634072"/>
                  <a:gd name="connsiteY17" fmla="*/ 709181 h 718008"/>
                  <a:gd name="connsiteX18" fmla="*/ 549589 w 634072"/>
                  <a:gd name="connsiteY18" fmla="*/ 575831 h 718008"/>
                  <a:gd name="connsiteX19" fmla="*/ 619759 w 634072"/>
                  <a:gd name="connsiteY19" fmla="*/ 386735 h 718008"/>
                  <a:gd name="connsiteX20" fmla="*/ 627677 w 634072"/>
                  <a:gd name="connsiteY20" fmla="*/ 322976 h 718008"/>
                  <a:gd name="connsiteX21" fmla="*/ 633947 w 634072"/>
                  <a:gd name="connsiteY21" fmla="*/ 216954 h 718008"/>
                  <a:gd name="connsiteX22" fmla="*/ 625789 w 634072"/>
                  <a:gd name="connsiteY22" fmla="*/ 99581 h 718008"/>
                  <a:gd name="connsiteX23" fmla="*/ 559114 w 634072"/>
                  <a:gd name="connsiteY23" fmla="*/ 51956 h 718008"/>
                  <a:gd name="connsiteX24" fmla="*/ 486463 w 634072"/>
                  <a:gd name="connsiteY24" fmla="*/ 10201 h 718008"/>
                  <a:gd name="connsiteX0" fmla="*/ 486463 w 634072"/>
                  <a:gd name="connsiteY0" fmla="*/ 3374 h 711181"/>
                  <a:gd name="connsiteX1" fmla="*/ 353475 w 634072"/>
                  <a:gd name="connsiteY1" fmla="*/ 6676 h 711181"/>
                  <a:gd name="connsiteX2" fmla="*/ 254314 w 634072"/>
                  <a:gd name="connsiteY2" fmla="*/ 35604 h 711181"/>
                  <a:gd name="connsiteX3" fmla="*/ 101914 w 634072"/>
                  <a:gd name="connsiteY3" fmla="*/ 140379 h 711181"/>
                  <a:gd name="connsiteX4" fmla="*/ 35239 w 634072"/>
                  <a:gd name="connsiteY4" fmla="*/ 230867 h 711181"/>
                  <a:gd name="connsiteX5" fmla="*/ 25714 w 634072"/>
                  <a:gd name="connsiteY5" fmla="*/ 311829 h 711181"/>
                  <a:gd name="connsiteX6" fmla="*/ 92389 w 634072"/>
                  <a:gd name="connsiteY6" fmla="*/ 340404 h 711181"/>
                  <a:gd name="connsiteX7" fmla="*/ 159064 w 634072"/>
                  <a:gd name="connsiteY7" fmla="*/ 245154 h 711181"/>
                  <a:gd name="connsiteX8" fmla="*/ 118401 w 634072"/>
                  <a:gd name="connsiteY8" fmla="*/ 308345 h 711181"/>
                  <a:gd name="connsiteX9" fmla="*/ 4102 w 634072"/>
                  <a:gd name="connsiteY9" fmla="*/ 446458 h 711181"/>
                  <a:gd name="connsiteX10" fmla="*/ 54289 w 634072"/>
                  <a:gd name="connsiteY10" fmla="*/ 540428 h 711181"/>
                  <a:gd name="connsiteX11" fmla="*/ 168589 w 634072"/>
                  <a:gd name="connsiteY11" fmla="*/ 464229 h 711181"/>
                  <a:gd name="connsiteX12" fmla="*/ 78101 w 634072"/>
                  <a:gd name="connsiteY12" fmla="*/ 559479 h 711181"/>
                  <a:gd name="connsiteX13" fmla="*/ 130489 w 634072"/>
                  <a:gd name="connsiteY13" fmla="*/ 645204 h 711181"/>
                  <a:gd name="connsiteX14" fmla="*/ 259076 w 634072"/>
                  <a:gd name="connsiteY14" fmla="*/ 616629 h 711181"/>
                  <a:gd name="connsiteX15" fmla="*/ 311464 w 634072"/>
                  <a:gd name="connsiteY15" fmla="*/ 559479 h 711181"/>
                  <a:gd name="connsiteX16" fmla="*/ 225739 w 634072"/>
                  <a:gd name="connsiteY16" fmla="*/ 683304 h 711181"/>
                  <a:gd name="connsiteX17" fmla="*/ 340039 w 634072"/>
                  <a:gd name="connsiteY17" fmla="*/ 702354 h 711181"/>
                  <a:gd name="connsiteX18" fmla="*/ 549589 w 634072"/>
                  <a:gd name="connsiteY18" fmla="*/ 569004 h 711181"/>
                  <a:gd name="connsiteX19" fmla="*/ 619759 w 634072"/>
                  <a:gd name="connsiteY19" fmla="*/ 379908 h 711181"/>
                  <a:gd name="connsiteX20" fmla="*/ 627677 w 634072"/>
                  <a:gd name="connsiteY20" fmla="*/ 316149 h 711181"/>
                  <a:gd name="connsiteX21" fmla="*/ 633947 w 634072"/>
                  <a:gd name="connsiteY21" fmla="*/ 210127 h 711181"/>
                  <a:gd name="connsiteX22" fmla="*/ 625789 w 634072"/>
                  <a:gd name="connsiteY22" fmla="*/ 92754 h 711181"/>
                  <a:gd name="connsiteX23" fmla="*/ 559114 w 634072"/>
                  <a:gd name="connsiteY23" fmla="*/ 45129 h 711181"/>
                  <a:gd name="connsiteX24" fmla="*/ 486463 w 634072"/>
                  <a:gd name="connsiteY24" fmla="*/ 3374 h 711181"/>
                  <a:gd name="connsiteX0" fmla="*/ 486463 w 634072"/>
                  <a:gd name="connsiteY0" fmla="*/ 5125 h 712932"/>
                  <a:gd name="connsiteX1" fmla="*/ 353475 w 634072"/>
                  <a:gd name="connsiteY1" fmla="*/ 8427 h 712932"/>
                  <a:gd name="connsiteX2" fmla="*/ 254314 w 634072"/>
                  <a:gd name="connsiteY2" fmla="*/ 37355 h 712932"/>
                  <a:gd name="connsiteX3" fmla="*/ 101914 w 634072"/>
                  <a:gd name="connsiteY3" fmla="*/ 142130 h 712932"/>
                  <a:gd name="connsiteX4" fmla="*/ 35239 w 634072"/>
                  <a:gd name="connsiteY4" fmla="*/ 232618 h 712932"/>
                  <a:gd name="connsiteX5" fmla="*/ 25714 w 634072"/>
                  <a:gd name="connsiteY5" fmla="*/ 313580 h 712932"/>
                  <a:gd name="connsiteX6" fmla="*/ 92389 w 634072"/>
                  <a:gd name="connsiteY6" fmla="*/ 342155 h 712932"/>
                  <a:gd name="connsiteX7" fmla="*/ 159064 w 634072"/>
                  <a:gd name="connsiteY7" fmla="*/ 246905 h 712932"/>
                  <a:gd name="connsiteX8" fmla="*/ 118401 w 634072"/>
                  <a:gd name="connsiteY8" fmla="*/ 310096 h 712932"/>
                  <a:gd name="connsiteX9" fmla="*/ 4102 w 634072"/>
                  <a:gd name="connsiteY9" fmla="*/ 448209 h 712932"/>
                  <a:gd name="connsiteX10" fmla="*/ 54289 w 634072"/>
                  <a:gd name="connsiteY10" fmla="*/ 542179 h 712932"/>
                  <a:gd name="connsiteX11" fmla="*/ 168589 w 634072"/>
                  <a:gd name="connsiteY11" fmla="*/ 465980 h 712932"/>
                  <a:gd name="connsiteX12" fmla="*/ 78101 w 634072"/>
                  <a:gd name="connsiteY12" fmla="*/ 561230 h 712932"/>
                  <a:gd name="connsiteX13" fmla="*/ 130489 w 634072"/>
                  <a:gd name="connsiteY13" fmla="*/ 646955 h 712932"/>
                  <a:gd name="connsiteX14" fmla="*/ 259076 w 634072"/>
                  <a:gd name="connsiteY14" fmla="*/ 618380 h 712932"/>
                  <a:gd name="connsiteX15" fmla="*/ 311464 w 634072"/>
                  <a:gd name="connsiteY15" fmla="*/ 561230 h 712932"/>
                  <a:gd name="connsiteX16" fmla="*/ 225739 w 634072"/>
                  <a:gd name="connsiteY16" fmla="*/ 685055 h 712932"/>
                  <a:gd name="connsiteX17" fmla="*/ 340039 w 634072"/>
                  <a:gd name="connsiteY17" fmla="*/ 704105 h 712932"/>
                  <a:gd name="connsiteX18" fmla="*/ 549589 w 634072"/>
                  <a:gd name="connsiteY18" fmla="*/ 570755 h 712932"/>
                  <a:gd name="connsiteX19" fmla="*/ 619759 w 634072"/>
                  <a:gd name="connsiteY19" fmla="*/ 381659 h 712932"/>
                  <a:gd name="connsiteX20" fmla="*/ 627677 w 634072"/>
                  <a:gd name="connsiteY20" fmla="*/ 317900 h 712932"/>
                  <a:gd name="connsiteX21" fmla="*/ 633947 w 634072"/>
                  <a:gd name="connsiteY21" fmla="*/ 211878 h 712932"/>
                  <a:gd name="connsiteX22" fmla="*/ 625789 w 634072"/>
                  <a:gd name="connsiteY22" fmla="*/ 94505 h 712932"/>
                  <a:gd name="connsiteX23" fmla="*/ 559114 w 634072"/>
                  <a:gd name="connsiteY23" fmla="*/ 46880 h 712932"/>
                  <a:gd name="connsiteX24" fmla="*/ 486463 w 634072"/>
                  <a:gd name="connsiteY24" fmla="*/ 5125 h 71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4072" h="712932">
                    <a:moveTo>
                      <a:pt x="486463" y="5125"/>
                    </a:moveTo>
                    <a:cubicBezTo>
                      <a:pt x="452190" y="-1284"/>
                      <a:pt x="402079" y="-3208"/>
                      <a:pt x="353475" y="8427"/>
                    </a:cubicBezTo>
                    <a:cubicBezTo>
                      <a:pt x="304871" y="20062"/>
                      <a:pt x="296241" y="15071"/>
                      <a:pt x="254314" y="37355"/>
                    </a:cubicBezTo>
                    <a:cubicBezTo>
                      <a:pt x="212387" y="59639"/>
                      <a:pt x="138426" y="109586"/>
                      <a:pt x="101914" y="142130"/>
                    </a:cubicBezTo>
                    <a:cubicBezTo>
                      <a:pt x="65402" y="174674"/>
                      <a:pt x="47939" y="204043"/>
                      <a:pt x="35239" y="232618"/>
                    </a:cubicBezTo>
                    <a:cubicBezTo>
                      <a:pt x="22539" y="261193"/>
                      <a:pt x="16189" y="295324"/>
                      <a:pt x="25714" y="313580"/>
                    </a:cubicBezTo>
                    <a:cubicBezTo>
                      <a:pt x="35239" y="331836"/>
                      <a:pt x="70164" y="353267"/>
                      <a:pt x="92389" y="342155"/>
                    </a:cubicBezTo>
                    <a:cubicBezTo>
                      <a:pt x="114614" y="331043"/>
                      <a:pt x="154729" y="252248"/>
                      <a:pt x="159064" y="246905"/>
                    </a:cubicBezTo>
                    <a:cubicBezTo>
                      <a:pt x="163399" y="241562"/>
                      <a:pt x="142641" y="291627"/>
                      <a:pt x="118401" y="310096"/>
                    </a:cubicBezTo>
                    <a:cubicBezTo>
                      <a:pt x="94161" y="328566"/>
                      <a:pt x="21137" y="411910"/>
                      <a:pt x="4102" y="448209"/>
                    </a:cubicBezTo>
                    <a:cubicBezTo>
                      <a:pt x="-12933" y="484508"/>
                      <a:pt x="26874" y="539217"/>
                      <a:pt x="54289" y="542179"/>
                    </a:cubicBezTo>
                    <a:cubicBezTo>
                      <a:pt x="81704" y="545141"/>
                      <a:pt x="164620" y="462805"/>
                      <a:pt x="168589" y="465980"/>
                    </a:cubicBezTo>
                    <a:cubicBezTo>
                      <a:pt x="172558" y="469155"/>
                      <a:pt x="84451" y="531068"/>
                      <a:pt x="78101" y="561230"/>
                    </a:cubicBezTo>
                    <a:cubicBezTo>
                      <a:pt x="71751" y="591392"/>
                      <a:pt x="100327" y="637430"/>
                      <a:pt x="130489" y="646955"/>
                    </a:cubicBezTo>
                    <a:cubicBezTo>
                      <a:pt x="160651" y="656480"/>
                      <a:pt x="228914" y="632667"/>
                      <a:pt x="259076" y="618380"/>
                    </a:cubicBezTo>
                    <a:cubicBezTo>
                      <a:pt x="289238" y="604093"/>
                      <a:pt x="317020" y="550118"/>
                      <a:pt x="311464" y="561230"/>
                    </a:cubicBezTo>
                    <a:cubicBezTo>
                      <a:pt x="305908" y="572343"/>
                      <a:pt x="220977" y="661243"/>
                      <a:pt x="225739" y="685055"/>
                    </a:cubicBezTo>
                    <a:cubicBezTo>
                      <a:pt x="230501" y="708867"/>
                      <a:pt x="286064" y="723155"/>
                      <a:pt x="340039" y="704105"/>
                    </a:cubicBezTo>
                    <a:cubicBezTo>
                      <a:pt x="394014" y="685055"/>
                      <a:pt x="502969" y="624496"/>
                      <a:pt x="549589" y="570755"/>
                    </a:cubicBezTo>
                    <a:cubicBezTo>
                      <a:pt x="596209" y="517014"/>
                      <a:pt x="606744" y="423802"/>
                      <a:pt x="619759" y="381659"/>
                    </a:cubicBezTo>
                    <a:cubicBezTo>
                      <a:pt x="632774" y="339517"/>
                      <a:pt x="627677" y="317900"/>
                      <a:pt x="627677" y="317900"/>
                    </a:cubicBezTo>
                    <a:cubicBezTo>
                      <a:pt x="627221" y="293524"/>
                      <a:pt x="634403" y="236254"/>
                      <a:pt x="633947" y="211878"/>
                    </a:cubicBezTo>
                    <a:cubicBezTo>
                      <a:pt x="632359" y="180128"/>
                      <a:pt x="638489" y="124668"/>
                      <a:pt x="625789" y="94505"/>
                    </a:cubicBezTo>
                    <a:cubicBezTo>
                      <a:pt x="613089" y="64343"/>
                      <a:pt x="582335" y="61777"/>
                      <a:pt x="559114" y="46880"/>
                    </a:cubicBezTo>
                    <a:cubicBezTo>
                      <a:pt x="535893" y="31983"/>
                      <a:pt x="520736" y="11534"/>
                      <a:pt x="486463" y="512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C09A77-4A53-92DE-716E-16302A866A2F}"/>
                </a:ext>
              </a:extLst>
            </p:cNvPr>
            <p:cNvSpPr/>
            <p:nvPr/>
          </p:nvSpPr>
          <p:spPr>
            <a:xfrm>
              <a:off x="6446341" y="4443435"/>
              <a:ext cx="80098" cy="45719"/>
            </a:xfrm>
            <a:custGeom>
              <a:avLst/>
              <a:gdLst>
                <a:gd name="connsiteX0" fmla="*/ 0 w 142875"/>
                <a:gd name="connsiteY0" fmla="*/ 0 h 61946"/>
                <a:gd name="connsiteX1" fmla="*/ 71437 w 142875"/>
                <a:gd name="connsiteY1" fmla="*/ 61912 h 61946"/>
                <a:gd name="connsiteX2" fmla="*/ 142875 w 142875"/>
                <a:gd name="connsiteY2" fmla="*/ 9525 h 61946"/>
                <a:gd name="connsiteX3" fmla="*/ 142875 w 142875"/>
                <a:gd name="connsiteY3" fmla="*/ 9525 h 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61946">
                  <a:moveTo>
                    <a:pt x="0" y="0"/>
                  </a:moveTo>
                  <a:cubicBezTo>
                    <a:pt x="23812" y="30162"/>
                    <a:pt x="47624" y="60324"/>
                    <a:pt x="71437" y="61912"/>
                  </a:cubicBezTo>
                  <a:cubicBezTo>
                    <a:pt x="95250" y="63500"/>
                    <a:pt x="142875" y="9525"/>
                    <a:pt x="142875" y="9525"/>
                  </a:cubicBezTo>
                  <a:lnTo>
                    <a:pt x="142875" y="95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mouthmia">
            <a:hlinkClick r:id="" action="ppaction://media"/>
            <a:extLst>
              <a:ext uri="{FF2B5EF4-FFF2-40B4-BE49-F238E27FC236}">
                <a16:creationId xmlns:a16="http://schemas.microsoft.com/office/drawing/2014/main" id="{C4A18B1B-003D-4B23-8AC1-C4C6E7A083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7"/>
          <a:srcRect l="48373" t="21546" r="42698" b="69449"/>
          <a:stretch>
            <a:fillRect/>
          </a:stretch>
        </p:blipFill>
        <p:spPr>
          <a:xfrm>
            <a:off x="6086093" y="3747268"/>
            <a:ext cx="233415" cy="155610"/>
          </a:xfrm>
          <a:prstGeom prst="roundRect">
            <a:avLst>
              <a:gd name="adj" fmla="val 50000"/>
            </a:avLst>
          </a:prstGeom>
        </p:spPr>
      </p:pic>
      <p:pic>
        <p:nvPicPr>
          <p:cNvPr id="3" name="ttsMP3.com_VoiceText_2024-11-29_0-50-24">
            <a:hlinkClick r:id="" action="ppaction://media"/>
            <a:extLst>
              <a:ext uri="{FF2B5EF4-FFF2-40B4-BE49-F238E27FC236}">
                <a16:creationId xmlns:a16="http://schemas.microsoft.com/office/drawing/2014/main" id="{CDCF972D-AF33-4ADF-A8B7-BF130794F8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CE0242-1980-4F8A-8AD2-2830EBBA4CD0}"/>
              </a:ext>
            </a:extLst>
          </p:cNvPr>
          <p:cNvGrpSpPr/>
          <p:nvPr/>
        </p:nvGrpSpPr>
        <p:grpSpPr>
          <a:xfrm>
            <a:off x="3791394" y="0"/>
            <a:ext cx="4590606" cy="6858000"/>
            <a:chOff x="3791394" y="0"/>
            <a:chExt cx="4590606" cy="6858000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CE75D53-16AD-4589-8C66-9EFB1C50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8AD2007-33C7-4FBF-AC3B-801F9D6864DB}"/>
                </a:ext>
              </a:extLst>
            </p:cNvPr>
            <p:cNvSpPr/>
            <p:nvPr/>
          </p:nvSpPr>
          <p:spPr>
            <a:xfrm>
              <a:off x="4813300" y="1501057"/>
              <a:ext cx="2616200" cy="2776338"/>
            </a:xfrm>
            <a:prstGeom prst="rect">
              <a:avLst/>
            </a:prstGeom>
            <a:solidFill>
              <a:srgbClr val="FDF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B13646-273E-4515-8DDB-3BD45F827F84}"/>
                </a:ext>
              </a:extLst>
            </p:cNvPr>
            <p:cNvSpPr/>
            <p:nvPr/>
          </p:nvSpPr>
          <p:spPr>
            <a:xfrm>
              <a:off x="3794887" y="4242952"/>
              <a:ext cx="4572000" cy="212424"/>
            </a:xfrm>
            <a:prstGeom prst="rect">
              <a:avLst/>
            </a:prstGeom>
            <a:solidFill>
              <a:srgbClr val="FCE6CF"/>
            </a:solidFill>
            <a:ln>
              <a:solidFill>
                <a:srgbClr val="FCE6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46A6F89-963F-4929-B96F-ECEF96471CA5}"/>
                </a:ext>
              </a:extLst>
            </p:cNvPr>
            <p:cNvSpPr/>
            <p:nvPr/>
          </p:nvSpPr>
          <p:spPr>
            <a:xfrm>
              <a:off x="3791394" y="4455375"/>
              <a:ext cx="4572000" cy="1424813"/>
            </a:xfrm>
            <a:prstGeom prst="rect">
              <a:avLst/>
            </a:prstGeom>
            <a:solidFill>
              <a:srgbClr val="DBB69C"/>
            </a:solidFill>
            <a:ln>
              <a:solidFill>
                <a:srgbClr val="DBB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Arc 72">
            <a:extLst>
              <a:ext uri="{FF2B5EF4-FFF2-40B4-BE49-F238E27FC236}">
                <a16:creationId xmlns:a16="http://schemas.microsoft.com/office/drawing/2014/main" id="{26F98919-3F7B-4156-B74E-C14C4997F8CC}"/>
              </a:ext>
            </a:extLst>
          </p:cNvPr>
          <p:cNvSpPr/>
          <p:nvPr/>
        </p:nvSpPr>
        <p:spPr>
          <a:xfrm rot="8519497">
            <a:off x="4732674" y="3419466"/>
            <a:ext cx="353221" cy="26021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FEADE4-B6E7-4108-9705-488F4157AB52}"/>
              </a:ext>
            </a:extLst>
          </p:cNvPr>
          <p:cNvCxnSpPr>
            <a:stCxn id="129" idx="0"/>
          </p:cNvCxnSpPr>
          <p:nvPr/>
        </p:nvCxnSpPr>
        <p:spPr>
          <a:xfrm flipH="1">
            <a:off x="6413800" y="2394573"/>
            <a:ext cx="178227" cy="20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520D7-804F-4BCF-855B-F3AF4D391A8A}"/>
              </a:ext>
            </a:extLst>
          </p:cNvPr>
          <p:cNvGrpSpPr/>
          <p:nvPr/>
        </p:nvGrpSpPr>
        <p:grpSpPr>
          <a:xfrm>
            <a:off x="4610593" y="710113"/>
            <a:ext cx="2970811" cy="7544751"/>
            <a:chOff x="4843527" y="981674"/>
            <a:chExt cx="2493827" cy="63333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F95EBD-EC7C-4739-B0B3-425B04ED19CA}"/>
                </a:ext>
              </a:extLst>
            </p:cNvPr>
            <p:cNvGrpSpPr/>
            <p:nvPr/>
          </p:nvGrpSpPr>
          <p:grpSpPr>
            <a:xfrm>
              <a:off x="4843527" y="981674"/>
              <a:ext cx="2493827" cy="6333390"/>
              <a:chOff x="5202373" y="1427268"/>
              <a:chExt cx="1933314" cy="49098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2F5C32-6BF3-475C-9680-BEEA2BFE4DA0}"/>
                  </a:ext>
                </a:extLst>
              </p:cNvPr>
              <p:cNvGrpSpPr/>
              <p:nvPr/>
            </p:nvGrpSpPr>
            <p:grpSpPr>
              <a:xfrm>
                <a:off x="5202373" y="1427268"/>
                <a:ext cx="1933314" cy="4909896"/>
                <a:chOff x="3622695" y="1404036"/>
                <a:chExt cx="1933314" cy="490989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CC8B0-EB07-4A5A-8508-AE5DF9B6F8CE}"/>
                    </a:ext>
                  </a:extLst>
                </p:cNvPr>
                <p:cNvGrpSpPr/>
                <p:nvPr/>
              </p:nvGrpSpPr>
              <p:grpSpPr>
                <a:xfrm>
                  <a:off x="3622695" y="1832097"/>
                  <a:ext cx="1933314" cy="4481835"/>
                  <a:chOff x="5175270" y="1784472"/>
                  <a:chExt cx="1933314" cy="448183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5D066EE-1348-483C-A53F-1328C27D927A}"/>
                      </a:ext>
                    </a:extLst>
                  </p:cNvPr>
                  <p:cNvGrpSpPr/>
                  <p:nvPr/>
                </p:nvGrpSpPr>
                <p:grpSpPr>
                  <a:xfrm>
                    <a:off x="5175270" y="1793391"/>
                    <a:ext cx="1933314" cy="4472916"/>
                    <a:chOff x="6012000" y="3908854"/>
                    <a:chExt cx="972974" cy="2068672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910B9AFB-7DF2-455E-94A9-E997A70ACB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2000" y="3908854"/>
                      <a:ext cx="972974" cy="2068672"/>
                      <a:chOff x="6012000" y="3908854"/>
                      <a:chExt cx="972974" cy="2068672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B7B6DAE8-605B-5B3E-D324-B2EDFA46A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2000" y="3908854"/>
                        <a:ext cx="972974" cy="2068672"/>
                        <a:chOff x="6801619" y="3437360"/>
                        <a:chExt cx="1313623" cy="2920897"/>
                      </a:xfrm>
                    </p:grpSpPr>
                    <p:grpSp>
                      <p:nvGrpSpPr>
                        <p:cNvPr id="103" name="Group 102">
                          <a:extLst>
                            <a:ext uri="{FF2B5EF4-FFF2-40B4-BE49-F238E27FC236}">
                              <a16:creationId xmlns:a16="http://schemas.microsoft.com/office/drawing/2014/main" id="{DF2CD265-705B-18C2-7310-E0C75B1181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47999" y="3437360"/>
                          <a:ext cx="1184177" cy="2920897"/>
                          <a:chOff x="5702983" y="966332"/>
                          <a:chExt cx="1936516" cy="4776617"/>
                        </a:xfrm>
                      </p:grpSpPr>
                      <p:sp>
                        <p:nvSpPr>
                          <p:cNvPr id="79" name="Rectangle: Rounded Corners 78">
                            <a:extLst>
                              <a:ext uri="{FF2B5EF4-FFF2-40B4-BE49-F238E27FC236}">
                                <a16:creationId xmlns:a16="http://schemas.microsoft.com/office/drawing/2014/main" id="{2E324FAB-F0DB-897A-BC82-E28F5A3B18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6504" y="4644381"/>
                            <a:ext cx="179148" cy="901517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0" name="Rectangle: Rounded Corners 79">
                            <a:extLst>
                              <a:ext uri="{FF2B5EF4-FFF2-40B4-BE49-F238E27FC236}">
                                <a16:creationId xmlns:a16="http://schemas.microsoft.com/office/drawing/2014/main" id="{EA20C28E-0BFD-836E-E0EC-4B68DC7643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21617" y="4627705"/>
                            <a:ext cx="179149" cy="929752"/>
                          </a:xfrm>
                          <a:prstGeom prst="round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Rectangle: Rounded Corners 80">
                            <a:extLst>
                              <a:ext uri="{FF2B5EF4-FFF2-40B4-BE49-F238E27FC236}">
                                <a16:creationId xmlns:a16="http://schemas.microsoft.com/office/drawing/2014/main" id="{1C3107D6-3501-9C79-FAC7-34D1165F58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7643" y="3057300"/>
                            <a:ext cx="1644818" cy="1617751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2" name="Rectangle: Rounded Corners 81">
                            <a:extLst>
                              <a:ext uri="{FF2B5EF4-FFF2-40B4-BE49-F238E27FC236}">
                                <a16:creationId xmlns:a16="http://schemas.microsoft.com/office/drawing/2014/main" id="{2C6A0F98-0874-EFF1-8202-1A42D0E4B9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79989" y="2852332"/>
                            <a:ext cx="211915" cy="362567"/>
                          </a:xfrm>
                          <a:prstGeom prst="round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Rectangle: Top Corners Rounded 82">
                            <a:extLst>
                              <a:ext uri="{FF2B5EF4-FFF2-40B4-BE49-F238E27FC236}">
                                <a16:creationId xmlns:a16="http://schemas.microsoft.com/office/drawing/2014/main" id="{680BE512-381B-54BD-3BBE-0C2BD961D9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180" y="5543328"/>
                            <a:ext cx="518715" cy="185493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4" name="Rectangle: Top Corners Rounded 83">
                            <a:extLst>
                              <a:ext uri="{FF2B5EF4-FFF2-40B4-BE49-F238E27FC236}">
                                <a16:creationId xmlns:a16="http://schemas.microsoft.com/office/drawing/2014/main" id="{B738EBDF-E0F0-6D03-6DB4-CDAF974A1C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4117" y="5557457"/>
                            <a:ext cx="518714" cy="185492"/>
                          </a:xfrm>
                          <a:prstGeom prst="round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innerShdw blurRad="114300">
                              <a:prstClr val="black"/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grpSp>
                        <p:nvGrpSpPr>
                          <p:cNvPr id="86" name="Group 85">
                            <a:extLst>
                              <a:ext uri="{FF2B5EF4-FFF2-40B4-BE49-F238E27FC236}">
                                <a16:creationId xmlns:a16="http://schemas.microsoft.com/office/drawing/2014/main" id="{805E0868-B8A6-CD25-2308-A1ACA00C32C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94516" flipH="1">
                            <a:off x="5702983" y="3064441"/>
                            <a:ext cx="307239" cy="1101180"/>
                            <a:chOff x="1045181" y="2860704"/>
                            <a:chExt cx="307239" cy="1101180"/>
                          </a:xfr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p:grpSpPr>
                        <p:sp>
                          <p:nvSpPr>
                            <p:cNvPr id="89" name="Rectangle: Rounded Corners 88">
                              <a:extLst>
                                <a:ext uri="{FF2B5EF4-FFF2-40B4-BE49-F238E27FC236}">
                                  <a16:creationId xmlns:a16="http://schemas.microsoft.com/office/drawing/2014/main" id="{94079EAC-84C1-C89E-938D-C7F2CB28E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117235" y="3279858"/>
                              <a:ext cx="186406" cy="682026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88" name="Rectangle: Rounded Corners 87">
                              <a:extLst>
                                <a:ext uri="{FF2B5EF4-FFF2-40B4-BE49-F238E27FC236}">
                                  <a16:creationId xmlns:a16="http://schemas.microsoft.com/office/drawing/2014/main" id="{B72E314A-1A38-FC7C-5E41-0075174AFB1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4516">
                              <a:off x="1045181" y="2860704"/>
                              <a:ext cx="307239" cy="547317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0" name="Group 89">
                            <a:extLst>
                              <a:ext uri="{FF2B5EF4-FFF2-40B4-BE49-F238E27FC236}">
                                <a16:creationId xmlns:a16="http://schemas.microsoft.com/office/drawing/2014/main" id="{06BFECAD-2F41-5262-0784-915658DB91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1045049">
                            <a:off x="7234121" y="3056966"/>
                            <a:ext cx="330249" cy="999493"/>
                            <a:chOff x="7308097" y="3121001"/>
                            <a:chExt cx="307239" cy="1045472"/>
                          </a:xfrm>
                        </p:grpSpPr>
                        <p:sp>
                          <p:nvSpPr>
                            <p:cNvPr id="92" name="Rectangle: Rounded Corners 91">
                              <a:extLst>
                                <a:ext uri="{FF2B5EF4-FFF2-40B4-BE49-F238E27FC236}">
                                  <a16:creationId xmlns:a16="http://schemas.microsoft.com/office/drawing/2014/main" id="{05B67713-767E-4F22-1C56-AECE2A01BA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32936" y="3563741"/>
                              <a:ext cx="194168" cy="602732"/>
                            </a:xfrm>
                            <a:prstGeom prst="round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91" name="Rectangle: Rounded Corners 90">
                              <a:extLst>
                                <a:ext uri="{FF2B5EF4-FFF2-40B4-BE49-F238E27FC236}">
                                  <a16:creationId xmlns:a16="http://schemas.microsoft.com/office/drawing/2014/main" id="{76466ACF-FFA4-AC05-4611-F20E37DFA96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54951">
                              <a:off x="7308097" y="3121001"/>
                              <a:ext cx="307239" cy="547318"/>
                            </a:xfrm>
                            <a:prstGeom prst="roundRect">
                              <a:avLst>
                                <a:gd name="adj" fmla="val 50000"/>
                              </a:avLst>
                            </a:prstGeom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4" name="Oval 93">
                            <a:extLst>
                              <a:ext uri="{FF2B5EF4-FFF2-40B4-BE49-F238E27FC236}">
                                <a16:creationId xmlns:a16="http://schemas.microsoft.com/office/drawing/2014/main" id="{05DFE16D-2A95-35C7-2EAE-10E19735FB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40442" y="966332"/>
                            <a:ext cx="1899057" cy="1960317"/>
                          </a:xfrm>
                          <a:prstGeom prst="ellipse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13" name="Oval 112">
                          <a:extLst>
                            <a:ext uri="{FF2B5EF4-FFF2-40B4-BE49-F238E27FC236}">
                              <a16:creationId xmlns:a16="http://schemas.microsoft.com/office/drawing/2014/main" id="{CEBDE3FF-F5AF-7091-208E-C7D8BC9DB5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01619" y="388185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4" name="Oval 113">
                          <a:extLst>
                            <a:ext uri="{FF2B5EF4-FFF2-40B4-BE49-F238E27FC236}">
                              <a16:creationId xmlns:a16="http://schemas.microsoft.com/office/drawing/2014/main" id="{2EE4783A-3078-DDC0-4E52-56B670A79F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9974" y="3843980"/>
                          <a:ext cx="225268" cy="214652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B8D60BF4-3262-241D-CE7D-774E7783F632}"/>
                          </a:ext>
                        </a:extLst>
                      </p:cNvPr>
                      <p:cNvSpPr/>
                      <p:nvPr/>
                    </p:nvSpPr>
                    <p:spPr>
                      <a:xfrm rot="21013598">
                        <a:off x="6731003" y="5219736"/>
                        <a:ext cx="144096" cy="170544"/>
                      </a:xfrm>
                      <a:custGeom>
                        <a:avLst/>
                        <a:gdLst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03557 w 681406"/>
                          <a:gd name="connsiteY8" fmla="*/ 326073 h 709978"/>
                          <a:gd name="connsiteX9" fmla="*/ 8307 w 681406"/>
                          <a:gd name="connsiteY9" fmla="*/ 392748 h 709978"/>
                          <a:gd name="connsiteX10" fmla="*/ 17832 w 681406"/>
                          <a:gd name="connsiteY10" fmla="*/ 516573 h 709978"/>
                          <a:gd name="connsiteX11" fmla="*/ 122607 w 681406"/>
                          <a:gd name="connsiteY11" fmla="*/ 535623 h 709978"/>
                          <a:gd name="connsiteX12" fmla="*/ 227382 w 681406"/>
                          <a:gd name="connsiteY12" fmla="*/ 497523 h 709978"/>
                          <a:gd name="connsiteX13" fmla="*/ 122607 w 681406"/>
                          <a:gd name="connsiteY13" fmla="*/ 621348 h 709978"/>
                          <a:gd name="connsiteX14" fmla="*/ 170232 w 681406"/>
                          <a:gd name="connsiteY14" fmla="*/ 640398 h 709978"/>
                          <a:gd name="connsiteX15" fmla="*/ 303582 w 681406"/>
                          <a:gd name="connsiteY15" fmla="*/ 630873 h 709978"/>
                          <a:gd name="connsiteX16" fmla="*/ 351207 w 681406"/>
                          <a:gd name="connsiteY16" fmla="*/ 554673 h 709978"/>
                          <a:gd name="connsiteX17" fmla="*/ 246432 w 681406"/>
                          <a:gd name="connsiteY17" fmla="*/ 688023 h 709978"/>
                          <a:gd name="connsiteX18" fmla="*/ 379782 w 681406"/>
                          <a:gd name="connsiteY18" fmla="*/ 697548 h 709978"/>
                          <a:gd name="connsiteX19" fmla="*/ 589332 w 681406"/>
                          <a:gd name="connsiteY19" fmla="*/ 564198 h 709978"/>
                          <a:gd name="connsiteX20" fmla="*/ 675057 w 681406"/>
                          <a:gd name="connsiteY20" fmla="*/ 373698 h 709978"/>
                          <a:gd name="connsiteX21" fmla="*/ 675057 w 681406"/>
                          <a:gd name="connsiteY21" fmla="*/ 278448 h 709978"/>
                          <a:gd name="connsiteX22" fmla="*/ 675057 w 681406"/>
                          <a:gd name="connsiteY22" fmla="*/ 221298 h 709978"/>
                          <a:gd name="connsiteX23" fmla="*/ 636957 w 681406"/>
                          <a:gd name="connsiteY23" fmla="*/ 230823 h 709978"/>
                          <a:gd name="connsiteX24" fmla="*/ 665532 w 681406"/>
                          <a:gd name="connsiteY24" fmla="*/ 87948 h 709978"/>
                          <a:gd name="connsiteX25" fmla="*/ 598857 w 681406"/>
                          <a:gd name="connsiteY25" fmla="*/ 40323 h 709978"/>
                          <a:gd name="connsiteX26" fmla="*/ 455982 w 681406"/>
                          <a:gd name="connsiteY26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94032 w 681406"/>
                          <a:gd name="connsiteY4" fmla="*/ 230823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27382 w 681406"/>
                          <a:gd name="connsiteY13" fmla="*/ 4975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5982 w 681406"/>
                          <a:gd name="connsiteY0" fmla="*/ 2223 h 709978"/>
                          <a:gd name="connsiteX1" fmla="*/ 417882 w 681406"/>
                          <a:gd name="connsiteY1" fmla="*/ 106998 h 709978"/>
                          <a:gd name="connsiteX2" fmla="*/ 294057 w 681406"/>
                          <a:gd name="connsiteY2" fmla="*/ 30798 h 709978"/>
                          <a:gd name="connsiteX3" fmla="*/ 141657 w 681406"/>
                          <a:gd name="connsiteY3" fmla="*/ 135573 h 709978"/>
                          <a:gd name="connsiteX4" fmla="*/ 74982 w 681406"/>
                          <a:gd name="connsiteY4" fmla="*/ 226061 h 709978"/>
                          <a:gd name="connsiteX5" fmla="*/ 65457 w 681406"/>
                          <a:gd name="connsiteY5" fmla="*/ 307023 h 709978"/>
                          <a:gd name="connsiteX6" fmla="*/ 132132 w 681406"/>
                          <a:gd name="connsiteY6" fmla="*/ 335598 h 709978"/>
                          <a:gd name="connsiteX7" fmla="*/ 198807 w 681406"/>
                          <a:gd name="connsiteY7" fmla="*/ 240348 h 709978"/>
                          <a:gd name="connsiteX8" fmla="*/ 158144 w 681406"/>
                          <a:gd name="connsiteY8" fmla="*/ 303539 h 709978"/>
                          <a:gd name="connsiteX9" fmla="*/ 103557 w 681406"/>
                          <a:gd name="connsiteY9" fmla="*/ 326073 h 709978"/>
                          <a:gd name="connsiteX10" fmla="*/ 8307 w 681406"/>
                          <a:gd name="connsiteY10" fmla="*/ 392748 h 709978"/>
                          <a:gd name="connsiteX11" fmla="*/ 17832 w 681406"/>
                          <a:gd name="connsiteY11" fmla="*/ 516573 h 709978"/>
                          <a:gd name="connsiteX12" fmla="*/ 122607 w 681406"/>
                          <a:gd name="connsiteY12" fmla="*/ 535623 h 709978"/>
                          <a:gd name="connsiteX13" fmla="*/ 208332 w 681406"/>
                          <a:gd name="connsiteY13" fmla="*/ 459423 h 709978"/>
                          <a:gd name="connsiteX14" fmla="*/ 122607 w 681406"/>
                          <a:gd name="connsiteY14" fmla="*/ 621348 h 709978"/>
                          <a:gd name="connsiteX15" fmla="*/ 170232 w 681406"/>
                          <a:gd name="connsiteY15" fmla="*/ 640398 h 709978"/>
                          <a:gd name="connsiteX16" fmla="*/ 303582 w 681406"/>
                          <a:gd name="connsiteY16" fmla="*/ 630873 h 709978"/>
                          <a:gd name="connsiteX17" fmla="*/ 351207 w 681406"/>
                          <a:gd name="connsiteY17" fmla="*/ 554673 h 709978"/>
                          <a:gd name="connsiteX18" fmla="*/ 246432 w 681406"/>
                          <a:gd name="connsiteY18" fmla="*/ 688023 h 709978"/>
                          <a:gd name="connsiteX19" fmla="*/ 379782 w 681406"/>
                          <a:gd name="connsiteY19" fmla="*/ 697548 h 709978"/>
                          <a:gd name="connsiteX20" fmla="*/ 589332 w 681406"/>
                          <a:gd name="connsiteY20" fmla="*/ 564198 h 709978"/>
                          <a:gd name="connsiteX21" fmla="*/ 675057 w 681406"/>
                          <a:gd name="connsiteY21" fmla="*/ 373698 h 709978"/>
                          <a:gd name="connsiteX22" fmla="*/ 675057 w 681406"/>
                          <a:gd name="connsiteY22" fmla="*/ 278448 h 709978"/>
                          <a:gd name="connsiteX23" fmla="*/ 675057 w 681406"/>
                          <a:gd name="connsiteY23" fmla="*/ 221298 h 709978"/>
                          <a:gd name="connsiteX24" fmla="*/ 636957 w 681406"/>
                          <a:gd name="connsiteY24" fmla="*/ 230823 h 709978"/>
                          <a:gd name="connsiteX25" fmla="*/ 665532 w 681406"/>
                          <a:gd name="connsiteY25" fmla="*/ 87948 h 709978"/>
                          <a:gd name="connsiteX26" fmla="*/ 598857 w 681406"/>
                          <a:gd name="connsiteY26" fmla="*/ 40323 h 709978"/>
                          <a:gd name="connsiteX27" fmla="*/ 455982 w 681406"/>
                          <a:gd name="connsiteY27" fmla="*/ 2223 h 709978"/>
                          <a:gd name="connsiteX0" fmla="*/ 454558 w 679982"/>
                          <a:gd name="connsiteY0" fmla="*/ 2223 h 709978"/>
                          <a:gd name="connsiteX1" fmla="*/ 416458 w 679982"/>
                          <a:gd name="connsiteY1" fmla="*/ 106998 h 709978"/>
                          <a:gd name="connsiteX2" fmla="*/ 292633 w 679982"/>
                          <a:gd name="connsiteY2" fmla="*/ 30798 h 709978"/>
                          <a:gd name="connsiteX3" fmla="*/ 140233 w 679982"/>
                          <a:gd name="connsiteY3" fmla="*/ 135573 h 709978"/>
                          <a:gd name="connsiteX4" fmla="*/ 73558 w 679982"/>
                          <a:gd name="connsiteY4" fmla="*/ 226061 h 709978"/>
                          <a:gd name="connsiteX5" fmla="*/ 64033 w 679982"/>
                          <a:gd name="connsiteY5" fmla="*/ 307023 h 709978"/>
                          <a:gd name="connsiteX6" fmla="*/ 130708 w 679982"/>
                          <a:gd name="connsiteY6" fmla="*/ 335598 h 709978"/>
                          <a:gd name="connsiteX7" fmla="*/ 197383 w 679982"/>
                          <a:gd name="connsiteY7" fmla="*/ 240348 h 709978"/>
                          <a:gd name="connsiteX8" fmla="*/ 156720 w 679982"/>
                          <a:gd name="connsiteY8" fmla="*/ 303539 h 709978"/>
                          <a:gd name="connsiteX9" fmla="*/ 102133 w 679982"/>
                          <a:gd name="connsiteY9" fmla="*/ 326073 h 709978"/>
                          <a:gd name="connsiteX10" fmla="*/ 6883 w 679982"/>
                          <a:gd name="connsiteY10" fmla="*/ 392748 h 709978"/>
                          <a:gd name="connsiteX11" fmla="*/ 16408 w 679982"/>
                          <a:gd name="connsiteY11" fmla="*/ 516573 h 709978"/>
                          <a:gd name="connsiteX12" fmla="*/ 87845 w 679982"/>
                          <a:gd name="connsiteY12" fmla="*/ 516573 h 709978"/>
                          <a:gd name="connsiteX13" fmla="*/ 206908 w 679982"/>
                          <a:gd name="connsiteY13" fmla="*/ 459423 h 709978"/>
                          <a:gd name="connsiteX14" fmla="*/ 121183 w 679982"/>
                          <a:gd name="connsiteY14" fmla="*/ 621348 h 709978"/>
                          <a:gd name="connsiteX15" fmla="*/ 168808 w 679982"/>
                          <a:gd name="connsiteY15" fmla="*/ 640398 h 709978"/>
                          <a:gd name="connsiteX16" fmla="*/ 302158 w 679982"/>
                          <a:gd name="connsiteY16" fmla="*/ 630873 h 709978"/>
                          <a:gd name="connsiteX17" fmla="*/ 349783 w 679982"/>
                          <a:gd name="connsiteY17" fmla="*/ 554673 h 709978"/>
                          <a:gd name="connsiteX18" fmla="*/ 245008 w 679982"/>
                          <a:gd name="connsiteY18" fmla="*/ 688023 h 709978"/>
                          <a:gd name="connsiteX19" fmla="*/ 378358 w 679982"/>
                          <a:gd name="connsiteY19" fmla="*/ 697548 h 709978"/>
                          <a:gd name="connsiteX20" fmla="*/ 587908 w 679982"/>
                          <a:gd name="connsiteY20" fmla="*/ 564198 h 709978"/>
                          <a:gd name="connsiteX21" fmla="*/ 673633 w 679982"/>
                          <a:gd name="connsiteY21" fmla="*/ 373698 h 709978"/>
                          <a:gd name="connsiteX22" fmla="*/ 673633 w 679982"/>
                          <a:gd name="connsiteY22" fmla="*/ 278448 h 709978"/>
                          <a:gd name="connsiteX23" fmla="*/ 673633 w 679982"/>
                          <a:gd name="connsiteY23" fmla="*/ 221298 h 709978"/>
                          <a:gd name="connsiteX24" fmla="*/ 635533 w 679982"/>
                          <a:gd name="connsiteY24" fmla="*/ 230823 h 709978"/>
                          <a:gd name="connsiteX25" fmla="*/ 664108 w 679982"/>
                          <a:gd name="connsiteY25" fmla="*/ 87948 h 709978"/>
                          <a:gd name="connsiteX26" fmla="*/ 597433 w 679982"/>
                          <a:gd name="connsiteY26" fmla="*/ 40323 h 709978"/>
                          <a:gd name="connsiteX27" fmla="*/ 454558 w 679982"/>
                          <a:gd name="connsiteY27" fmla="*/ 2223 h 709978"/>
                          <a:gd name="connsiteX0" fmla="*/ 455545 w 680969"/>
                          <a:gd name="connsiteY0" fmla="*/ 2223 h 709978"/>
                          <a:gd name="connsiteX1" fmla="*/ 417445 w 680969"/>
                          <a:gd name="connsiteY1" fmla="*/ 106998 h 709978"/>
                          <a:gd name="connsiteX2" fmla="*/ 293620 w 680969"/>
                          <a:gd name="connsiteY2" fmla="*/ 30798 h 709978"/>
                          <a:gd name="connsiteX3" fmla="*/ 141220 w 680969"/>
                          <a:gd name="connsiteY3" fmla="*/ 135573 h 709978"/>
                          <a:gd name="connsiteX4" fmla="*/ 74545 w 680969"/>
                          <a:gd name="connsiteY4" fmla="*/ 226061 h 709978"/>
                          <a:gd name="connsiteX5" fmla="*/ 65020 w 680969"/>
                          <a:gd name="connsiteY5" fmla="*/ 307023 h 709978"/>
                          <a:gd name="connsiteX6" fmla="*/ 131695 w 680969"/>
                          <a:gd name="connsiteY6" fmla="*/ 335598 h 709978"/>
                          <a:gd name="connsiteX7" fmla="*/ 198370 w 680969"/>
                          <a:gd name="connsiteY7" fmla="*/ 240348 h 709978"/>
                          <a:gd name="connsiteX8" fmla="*/ 157707 w 680969"/>
                          <a:gd name="connsiteY8" fmla="*/ 303539 h 709978"/>
                          <a:gd name="connsiteX9" fmla="*/ 103120 w 680969"/>
                          <a:gd name="connsiteY9" fmla="*/ 326073 h 709978"/>
                          <a:gd name="connsiteX10" fmla="*/ 7870 w 680969"/>
                          <a:gd name="connsiteY10" fmla="*/ 392748 h 709978"/>
                          <a:gd name="connsiteX11" fmla="*/ 17395 w 680969"/>
                          <a:gd name="connsiteY11" fmla="*/ 516573 h 709978"/>
                          <a:gd name="connsiteX12" fmla="*/ 112645 w 680969"/>
                          <a:gd name="connsiteY12" fmla="*/ 516573 h 709978"/>
                          <a:gd name="connsiteX13" fmla="*/ 207895 w 680969"/>
                          <a:gd name="connsiteY13" fmla="*/ 459423 h 709978"/>
                          <a:gd name="connsiteX14" fmla="*/ 122170 w 680969"/>
                          <a:gd name="connsiteY14" fmla="*/ 621348 h 709978"/>
                          <a:gd name="connsiteX15" fmla="*/ 169795 w 680969"/>
                          <a:gd name="connsiteY15" fmla="*/ 640398 h 709978"/>
                          <a:gd name="connsiteX16" fmla="*/ 303145 w 680969"/>
                          <a:gd name="connsiteY16" fmla="*/ 630873 h 709978"/>
                          <a:gd name="connsiteX17" fmla="*/ 350770 w 680969"/>
                          <a:gd name="connsiteY17" fmla="*/ 554673 h 709978"/>
                          <a:gd name="connsiteX18" fmla="*/ 245995 w 680969"/>
                          <a:gd name="connsiteY18" fmla="*/ 688023 h 709978"/>
                          <a:gd name="connsiteX19" fmla="*/ 379345 w 680969"/>
                          <a:gd name="connsiteY19" fmla="*/ 697548 h 709978"/>
                          <a:gd name="connsiteX20" fmla="*/ 588895 w 680969"/>
                          <a:gd name="connsiteY20" fmla="*/ 564198 h 709978"/>
                          <a:gd name="connsiteX21" fmla="*/ 674620 w 680969"/>
                          <a:gd name="connsiteY21" fmla="*/ 373698 h 709978"/>
                          <a:gd name="connsiteX22" fmla="*/ 674620 w 680969"/>
                          <a:gd name="connsiteY22" fmla="*/ 278448 h 709978"/>
                          <a:gd name="connsiteX23" fmla="*/ 674620 w 680969"/>
                          <a:gd name="connsiteY23" fmla="*/ 221298 h 709978"/>
                          <a:gd name="connsiteX24" fmla="*/ 636520 w 680969"/>
                          <a:gd name="connsiteY24" fmla="*/ 230823 h 709978"/>
                          <a:gd name="connsiteX25" fmla="*/ 665095 w 680969"/>
                          <a:gd name="connsiteY25" fmla="*/ 87948 h 709978"/>
                          <a:gd name="connsiteX26" fmla="*/ 598420 w 680969"/>
                          <a:gd name="connsiteY26" fmla="*/ 40323 h 709978"/>
                          <a:gd name="connsiteX27" fmla="*/ 455545 w 680969"/>
                          <a:gd name="connsiteY27" fmla="*/ 2223 h 709978"/>
                          <a:gd name="connsiteX0" fmla="*/ 460771 w 686195"/>
                          <a:gd name="connsiteY0" fmla="*/ 2223 h 709978"/>
                          <a:gd name="connsiteX1" fmla="*/ 422671 w 686195"/>
                          <a:gd name="connsiteY1" fmla="*/ 106998 h 709978"/>
                          <a:gd name="connsiteX2" fmla="*/ 298846 w 686195"/>
                          <a:gd name="connsiteY2" fmla="*/ 30798 h 709978"/>
                          <a:gd name="connsiteX3" fmla="*/ 146446 w 686195"/>
                          <a:gd name="connsiteY3" fmla="*/ 135573 h 709978"/>
                          <a:gd name="connsiteX4" fmla="*/ 79771 w 686195"/>
                          <a:gd name="connsiteY4" fmla="*/ 226061 h 709978"/>
                          <a:gd name="connsiteX5" fmla="*/ 70246 w 686195"/>
                          <a:gd name="connsiteY5" fmla="*/ 307023 h 709978"/>
                          <a:gd name="connsiteX6" fmla="*/ 136921 w 686195"/>
                          <a:gd name="connsiteY6" fmla="*/ 335598 h 709978"/>
                          <a:gd name="connsiteX7" fmla="*/ 203596 w 686195"/>
                          <a:gd name="connsiteY7" fmla="*/ 240348 h 709978"/>
                          <a:gd name="connsiteX8" fmla="*/ 162933 w 686195"/>
                          <a:gd name="connsiteY8" fmla="*/ 303539 h 709978"/>
                          <a:gd name="connsiteX9" fmla="*/ 108346 w 686195"/>
                          <a:gd name="connsiteY9" fmla="*/ 326073 h 709978"/>
                          <a:gd name="connsiteX10" fmla="*/ 13096 w 686195"/>
                          <a:gd name="connsiteY10" fmla="*/ 392748 h 709978"/>
                          <a:gd name="connsiteX11" fmla="*/ 22621 w 686195"/>
                          <a:gd name="connsiteY11" fmla="*/ 516573 h 709978"/>
                          <a:gd name="connsiteX12" fmla="*/ 213121 w 686195"/>
                          <a:gd name="connsiteY12" fmla="*/ 459423 h 709978"/>
                          <a:gd name="connsiteX13" fmla="*/ 127396 w 686195"/>
                          <a:gd name="connsiteY13" fmla="*/ 621348 h 709978"/>
                          <a:gd name="connsiteX14" fmla="*/ 175021 w 686195"/>
                          <a:gd name="connsiteY14" fmla="*/ 640398 h 709978"/>
                          <a:gd name="connsiteX15" fmla="*/ 308371 w 686195"/>
                          <a:gd name="connsiteY15" fmla="*/ 630873 h 709978"/>
                          <a:gd name="connsiteX16" fmla="*/ 355996 w 686195"/>
                          <a:gd name="connsiteY16" fmla="*/ 554673 h 709978"/>
                          <a:gd name="connsiteX17" fmla="*/ 251221 w 686195"/>
                          <a:gd name="connsiteY17" fmla="*/ 688023 h 709978"/>
                          <a:gd name="connsiteX18" fmla="*/ 384571 w 686195"/>
                          <a:gd name="connsiteY18" fmla="*/ 697548 h 709978"/>
                          <a:gd name="connsiteX19" fmla="*/ 594121 w 686195"/>
                          <a:gd name="connsiteY19" fmla="*/ 564198 h 709978"/>
                          <a:gd name="connsiteX20" fmla="*/ 679846 w 686195"/>
                          <a:gd name="connsiteY20" fmla="*/ 373698 h 709978"/>
                          <a:gd name="connsiteX21" fmla="*/ 679846 w 686195"/>
                          <a:gd name="connsiteY21" fmla="*/ 278448 h 709978"/>
                          <a:gd name="connsiteX22" fmla="*/ 679846 w 686195"/>
                          <a:gd name="connsiteY22" fmla="*/ 221298 h 709978"/>
                          <a:gd name="connsiteX23" fmla="*/ 641746 w 686195"/>
                          <a:gd name="connsiteY23" fmla="*/ 230823 h 709978"/>
                          <a:gd name="connsiteX24" fmla="*/ 670321 w 686195"/>
                          <a:gd name="connsiteY24" fmla="*/ 87948 h 709978"/>
                          <a:gd name="connsiteX25" fmla="*/ 603646 w 686195"/>
                          <a:gd name="connsiteY25" fmla="*/ 40323 h 709978"/>
                          <a:gd name="connsiteX26" fmla="*/ 460771 w 686195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5913 w 674712"/>
                          <a:gd name="connsiteY13" fmla="*/ 621348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6888 w 674712"/>
                          <a:gd name="connsiteY15" fmla="*/ 63087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9978"/>
                          <a:gd name="connsiteX1" fmla="*/ 411188 w 674712"/>
                          <a:gd name="connsiteY1" fmla="*/ 106998 h 709978"/>
                          <a:gd name="connsiteX2" fmla="*/ 287363 w 674712"/>
                          <a:gd name="connsiteY2" fmla="*/ 30798 h 709978"/>
                          <a:gd name="connsiteX3" fmla="*/ 134963 w 674712"/>
                          <a:gd name="connsiteY3" fmla="*/ 135573 h 709978"/>
                          <a:gd name="connsiteX4" fmla="*/ 68288 w 674712"/>
                          <a:gd name="connsiteY4" fmla="*/ 226061 h 709978"/>
                          <a:gd name="connsiteX5" fmla="*/ 58763 w 674712"/>
                          <a:gd name="connsiteY5" fmla="*/ 307023 h 709978"/>
                          <a:gd name="connsiteX6" fmla="*/ 125438 w 674712"/>
                          <a:gd name="connsiteY6" fmla="*/ 335598 h 709978"/>
                          <a:gd name="connsiteX7" fmla="*/ 192113 w 674712"/>
                          <a:gd name="connsiteY7" fmla="*/ 240348 h 709978"/>
                          <a:gd name="connsiteX8" fmla="*/ 151450 w 674712"/>
                          <a:gd name="connsiteY8" fmla="*/ 303539 h 709978"/>
                          <a:gd name="connsiteX9" fmla="*/ 96863 w 674712"/>
                          <a:gd name="connsiteY9" fmla="*/ 326073 h 709978"/>
                          <a:gd name="connsiteX10" fmla="*/ 1613 w 674712"/>
                          <a:gd name="connsiteY10" fmla="*/ 392748 h 709978"/>
                          <a:gd name="connsiteX11" fmla="*/ 49238 w 674712"/>
                          <a:gd name="connsiteY11" fmla="*/ 521335 h 709978"/>
                          <a:gd name="connsiteX12" fmla="*/ 201638 w 674712"/>
                          <a:gd name="connsiteY12" fmla="*/ 459423 h 709978"/>
                          <a:gd name="connsiteX13" fmla="*/ 111150 w 674712"/>
                          <a:gd name="connsiteY13" fmla="*/ 554673 h 709978"/>
                          <a:gd name="connsiteX14" fmla="*/ 163538 w 674712"/>
                          <a:gd name="connsiteY14" fmla="*/ 640398 h 709978"/>
                          <a:gd name="connsiteX15" fmla="*/ 292125 w 674712"/>
                          <a:gd name="connsiteY15" fmla="*/ 611823 h 709978"/>
                          <a:gd name="connsiteX16" fmla="*/ 344513 w 674712"/>
                          <a:gd name="connsiteY16" fmla="*/ 554673 h 709978"/>
                          <a:gd name="connsiteX17" fmla="*/ 239738 w 674712"/>
                          <a:gd name="connsiteY17" fmla="*/ 688023 h 709978"/>
                          <a:gd name="connsiteX18" fmla="*/ 373088 w 674712"/>
                          <a:gd name="connsiteY18" fmla="*/ 697548 h 709978"/>
                          <a:gd name="connsiteX19" fmla="*/ 582638 w 674712"/>
                          <a:gd name="connsiteY19" fmla="*/ 564198 h 709978"/>
                          <a:gd name="connsiteX20" fmla="*/ 668363 w 674712"/>
                          <a:gd name="connsiteY20" fmla="*/ 373698 h 709978"/>
                          <a:gd name="connsiteX21" fmla="*/ 668363 w 674712"/>
                          <a:gd name="connsiteY21" fmla="*/ 278448 h 709978"/>
                          <a:gd name="connsiteX22" fmla="*/ 668363 w 674712"/>
                          <a:gd name="connsiteY22" fmla="*/ 221298 h 709978"/>
                          <a:gd name="connsiteX23" fmla="*/ 630263 w 674712"/>
                          <a:gd name="connsiteY23" fmla="*/ 230823 h 709978"/>
                          <a:gd name="connsiteX24" fmla="*/ 658838 w 674712"/>
                          <a:gd name="connsiteY24" fmla="*/ 87948 h 709978"/>
                          <a:gd name="connsiteX25" fmla="*/ 592163 w 674712"/>
                          <a:gd name="connsiteY25" fmla="*/ 40323 h 709978"/>
                          <a:gd name="connsiteX26" fmla="*/ 449288 w 674712"/>
                          <a:gd name="connsiteY26" fmla="*/ 2223 h 709978"/>
                          <a:gd name="connsiteX0" fmla="*/ 449288 w 674712"/>
                          <a:gd name="connsiteY0" fmla="*/ 2223 h 706375"/>
                          <a:gd name="connsiteX1" fmla="*/ 411188 w 674712"/>
                          <a:gd name="connsiteY1" fmla="*/ 106998 h 706375"/>
                          <a:gd name="connsiteX2" fmla="*/ 287363 w 674712"/>
                          <a:gd name="connsiteY2" fmla="*/ 30798 h 706375"/>
                          <a:gd name="connsiteX3" fmla="*/ 134963 w 674712"/>
                          <a:gd name="connsiteY3" fmla="*/ 135573 h 706375"/>
                          <a:gd name="connsiteX4" fmla="*/ 68288 w 674712"/>
                          <a:gd name="connsiteY4" fmla="*/ 226061 h 706375"/>
                          <a:gd name="connsiteX5" fmla="*/ 58763 w 674712"/>
                          <a:gd name="connsiteY5" fmla="*/ 307023 h 706375"/>
                          <a:gd name="connsiteX6" fmla="*/ 125438 w 674712"/>
                          <a:gd name="connsiteY6" fmla="*/ 335598 h 706375"/>
                          <a:gd name="connsiteX7" fmla="*/ 192113 w 674712"/>
                          <a:gd name="connsiteY7" fmla="*/ 240348 h 706375"/>
                          <a:gd name="connsiteX8" fmla="*/ 151450 w 674712"/>
                          <a:gd name="connsiteY8" fmla="*/ 303539 h 706375"/>
                          <a:gd name="connsiteX9" fmla="*/ 96863 w 674712"/>
                          <a:gd name="connsiteY9" fmla="*/ 326073 h 706375"/>
                          <a:gd name="connsiteX10" fmla="*/ 1613 w 674712"/>
                          <a:gd name="connsiteY10" fmla="*/ 392748 h 706375"/>
                          <a:gd name="connsiteX11" fmla="*/ 49238 w 674712"/>
                          <a:gd name="connsiteY11" fmla="*/ 521335 h 706375"/>
                          <a:gd name="connsiteX12" fmla="*/ 201638 w 674712"/>
                          <a:gd name="connsiteY12" fmla="*/ 459423 h 706375"/>
                          <a:gd name="connsiteX13" fmla="*/ 111150 w 674712"/>
                          <a:gd name="connsiteY13" fmla="*/ 554673 h 706375"/>
                          <a:gd name="connsiteX14" fmla="*/ 163538 w 674712"/>
                          <a:gd name="connsiteY14" fmla="*/ 640398 h 706375"/>
                          <a:gd name="connsiteX15" fmla="*/ 292125 w 674712"/>
                          <a:gd name="connsiteY15" fmla="*/ 611823 h 706375"/>
                          <a:gd name="connsiteX16" fmla="*/ 344513 w 674712"/>
                          <a:gd name="connsiteY16" fmla="*/ 554673 h 706375"/>
                          <a:gd name="connsiteX17" fmla="*/ 258788 w 674712"/>
                          <a:gd name="connsiteY17" fmla="*/ 678498 h 706375"/>
                          <a:gd name="connsiteX18" fmla="*/ 373088 w 674712"/>
                          <a:gd name="connsiteY18" fmla="*/ 697548 h 706375"/>
                          <a:gd name="connsiteX19" fmla="*/ 582638 w 674712"/>
                          <a:gd name="connsiteY19" fmla="*/ 564198 h 706375"/>
                          <a:gd name="connsiteX20" fmla="*/ 668363 w 674712"/>
                          <a:gd name="connsiteY20" fmla="*/ 373698 h 706375"/>
                          <a:gd name="connsiteX21" fmla="*/ 668363 w 674712"/>
                          <a:gd name="connsiteY21" fmla="*/ 278448 h 706375"/>
                          <a:gd name="connsiteX22" fmla="*/ 668363 w 674712"/>
                          <a:gd name="connsiteY22" fmla="*/ 221298 h 706375"/>
                          <a:gd name="connsiteX23" fmla="*/ 630263 w 674712"/>
                          <a:gd name="connsiteY23" fmla="*/ 230823 h 706375"/>
                          <a:gd name="connsiteX24" fmla="*/ 658838 w 674712"/>
                          <a:gd name="connsiteY24" fmla="*/ 87948 h 706375"/>
                          <a:gd name="connsiteX25" fmla="*/ 592163 w 674712"/>
                          <a:gd name="connsiteY25" fmla="*/ 40323 h 706375"/>
                          <a:gd name="connsiteX26" fmla="*/ 449288 w 674712"/>
                          <a:gd name="connsiteY26" fmla="*/ 2223 h 706375"/>
                          <a:gd name="connsiteX0" fmla="*/ 452467 w 677891"/>
                          <a:gd name="connsiteY0" fmla="*/ 2223 h 706375"/>
                          <a:gd name="connsiteX1" fmla="*/ 414367 w 677891"/>
                          <a:gd name="connsiteY1" fmla="*/ 106998 h 706375"/>
                          <a:gd name="connsiteX2" fmla="*/ 290542 w 677891"/>
                          <a:gd name="connsiteY2" fmla="*/ 30798 h 706375"/>
                          <a:gd name="connsiteX3" fmla="*/ 138142 w 677891"/>
                          <a:gd name="connsiteY3" fmla="*/ 135573 h 706375"/>
                          <a:gd name="connsiteX4" fmla="*/ 71467 w 677891"/>
                          <a:gd name="connsiteY4" fmla="*/ 226061 h 706375"/>
                          <a:gd name="connsiteX5" fmla="*/ 61942 w 677891"/>
                          <a:gd name="connsiteY5" fmla="*/ 307023 h 706375"/>
                          <a:gd name="connsiteX6" fmla="*/ 128617 w 677891"/>
                          <a:gd name="connsiteY6" fmla="*/ 335598 h 706375"/>
                          <a:gd name="connsiteX7" fmla="*/ 195292 w 677891"/>
                          <a:gd name="connsiteY7" fmla="*/ 240348 h 706375"/>
                          <a:gd name="connsiteX8" fmla="*/ 154629 w 677891"/>
                          <a:gd name="connsiteY8" fmla="*/ 303539 h 706375"/>
                          <a:gd name="connsiteX9" fmla="*/ 4792 w 677891"/>
                          <a:gd name="connsiteY9" fmla="*/ 392748 h 706375"/>
                          <a:gd name="connsiteX10" fmla="*/ 52417 w 677891"/>
                          <a:gd name="connsiteY10" fmla="*/ 521335 h 706375"/>
                          <a:gd name="connsiteX11" fmla="*/ 204817 w 677891"/>
                          <a:gd name="connsiteY11" fmla="*/ 459423 h 706375"/>
                          <a:gd name="connsiteX12" fmla="*/ 114329 w 677891"/>
                          <a:gd name="connsiteY12" fmla="*/ 554673 h 706375"/>
                          <a:gd name="connsiteX13" fmla="*/ 166717 w 677891"/>
                          <a:gd name="connsiteY13" fmla="*/ 640398 h 706375"/>
                          <a:gd name="connsiteX14" fmla="*/ 295304 w 677891"/>
                          <a:gd name="connsiteY14" fmla="*/ 611823 h 706375"/>
                          <a:gd name="connsiteX15" fmla="*/ 347692 w 677891"/>
                          <a:gd name="connsiteY15" fmla="*/ 554673 h 706375"/>
                          <a:gd name="connsiteX16" fmla="*/ 261967 w 677891"/>
                          <a:gd name="connsiteY16" fmla="*/ 678498 h 706375"/>
                          <a:gd name="connsiteX17" fmla="*/ 376267 w 677891"/>
                          <a:gd name="connsiteY17" fmla="*/ 697548 h 706375"/>
                          <a:gd name="connsiteX18" fmla="*/ 585817 w 677891"/>
                          <a:gd name="connsiteY18" fmla="*/ 564198 h 706375"/>
                          <a:gd name="connsiteX19" fmla="*/ 671542 w 677891"/>
                          <a:gd name="connsiteY19" fmla="*/ 373698 h 706375"/>
                          <a:gd name="connsiteX20" fmla="*/ 671542 w 677891"/>
                          <a:gd name="connsiteY20" fmla="*/ 278448 h 706375"/>
                          <a:gd name="connsiteX21" fmla="*/ 671542 w 677891"/>
                          <a:gd name="connsiteY21" fmla="*/ 221298 h 706375"/>
                          <a:gd name="connsiteX22" fmla="*/ 633442 w 677891"/>
                          <a:gd name="connsiteY22" fmla="*/ 230823 h 706375"/>
                          <a:gd name="connsiteX23" fmla="*/ 662017 w 677891"/>
                          <a:gd name="connsiteY23" fmla="*/ 87948 h 706375"/>
                          <a:gd name="connsiteX24" fmla="*/ 595342 w 677891"/>
                          <a:gd name="connsiteY24" fmla="*/ 40323 h 706375"/>
                          <a:gd name="connsiteX25" fmla="*/ 452467 w 677891"/>
                          <a:gd name="connsiteY25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70215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47736 w 673160"/>
                          <a:gd name="connsiteY0" fmla="*/ 2223 h 706375"/>
                          <a:gd name="connsiteX1" fmla="*/ 409636 w 673160"/>
                          <a:gd name="connsiteY1" fmla="*/ 106998 h 706375"/>
                          <a:gd name="connsiteX2" fmla="*/ 285811 w 673160"/>
                          <a:gd name="connsiteY2" fmla="*/ 30798 h 706375"/>
                          <a:gd name="connsiteX3" fmla="*/ 133411 w 673160"/>
                          <a:gd name="connsiteY3" fmla="*/ 135573 h 706375"/>
                          <a:gd name="connsiteX4" fmla="*/ 66736 w 673160"/>
                          <a:gd name="connsiteY4" fmla="*/ 226061 h 706375"/>
                          <a:gd name="connsiteX5" fmla="*/ 57211 w 673160"/>
                          <a:gd name="connsiteY5" fmla="*/ 307023 h 706375"/>
                          <a:gd name="connsiteX6" fmla="*/ 123886 w 673160"/>
                          <a:gd name="connsiteY6" fmla="*/ 335598 h 706375"/>
                          <a:gd name="connsiteX7" fmla="*/ 190561 w 673160"/>
                          <a:gd name="connsiteY7" fmla="*/ 240348 h 706375"/>
                          <a:gd name="connsiteX8" fmla="*/ 149898 w 673160"/>
                          <a:gd name="connsiteY8" fmla="*/ 303539 h 706375"/>
                          <a:gd name="connsiteX9" fmla="*/ 54648 w 673160"/>
                          <a:gd name="connsiteY9" fmla="*/ 384502 h 706375"/>
                          <a:gd name="connsiteX10" fmla="*/ 61 w 673160"/>
                          <a:gd name="connsiteY10" fmla="*/ 392748 h 706375"/>
                          <a:gd name="connsiteX11" fmla="*/ 47686 w 673160"/>
                          <a:gd name="connsiteY11" fmla="*/ 521335 h 706375"/>
                          <a:gd name="connsiteX12" fmla="*/ 200086 w 673160"/>
                          <a:gd name="connsiteY12" fmla="*/ 459423 h 706375"/>
                          <a:gd name="connsiteX13" fmla="*/ 109598 w 673160"/>
                          <a:gd name="connsiteY13" fmla="*/ 554673 h 706375"/>
                          <a:gd name="connsiteX14" fmla="*/ 161986 w 673160"/>
                          <a:gd name="connsiteY14" fmla="*/ 640398 h 706375"/>
                          <a:gd name="connsiteX15" fmla="*/ 290573 w 673160"/>
                          <a:gd name="connsiteY15" fmla="*/ 611823 h 706375"/>
                          <a:gd name="connsiteX16" fmla="*/ 342961 w 673160"/>
                          <a:gd name="connsiteY16" fmla="*/ 554673 h 706375"/>
                          <a:gd name="connsiteX17" fmla="*/ 257236 w 673160"/>
                          <a:gd name="connsiteY17" fmla="*/ 678498 h 706375"/>
                          <a:gd name="connsiteX18" fmla="*/ 371536 w 673160"/>
                          <a:gd name="connsiteY18" fmla="*/ 697548 h 706375"/>
                          <a:gd name="connsiteX19" fmla="*/ 581086 w 673160"/>
                          <a:gd name="connsiteY19" fmla="*/ 564198 h 706375"/>
                          <a:gd name="connsiteX20" fmla="*/ 666811 w 673160"/>
                          <a:gd name="connsiteY20" fmla="*/ 373698 h 706375"/>
                          <a:gd name="connsiteX21" fmla="*/ 666811 w 673160"/>
                          <a:gd name="connsiteY21" fmla="*/ 278448 h 706375"/>
                          <a:gd name="connsiteX22" fmla="*/ 666811 w 673160"/>
                          <a:gd name="connsiteY22" fmla="*/ 221298 h 706375"/>
                          <a:gd name="connsiteX23" fmla="*/ 628711 w 673160"/>
                          <a:gd name="connsiteY23" fmla="*/ 230823 h 706375"/>
                          <a:gd name="connsiteX24" fmla="*/ 657286 w 673160"/>
                          <a:gd name="connsiteY24" fmla="*/ 87948 h 706375"/>
                          <a:gd name="connsiteX25" fmla="*/ 590611 w 673160"/>
                          <a:gd name="connsiteY25" fmla="*/ 40323 h 706375"/>
                          <a:gd name="connsiteX26" fmla="*/ 447736 w 673160"/>
                          <a:gd name="connsiteY26" fmla="*/ 2223 h 706375"/>
                          <a:gd name="connsiteX0" fmla="*/ 412997 w 638421"/>
                          <a:gd name="connsiteY0" fmla="*/ 2223 h 706375"/>
                          <a:gd name="connsiteX1" fmla="*/ 374897 w 638421"/>
                          <a:gd name="connsiteY1" fmla="*/ 106998 h 706375"/>
                          <a:gd name="connsiteX2" fmla="*/ 251072 w 638421"/>
                          <a:gd name="connsiteY2" fmla="*/ 30798 h 706375"/>
                          <a:gd name="connsiteX3" fmla="*/ 98672 w 638421"/>
                          <a:gd name="connsiteY3" fmla="*/ 135573 h 706375"/>
                          <a:gd name="connsiteX4" fmla="*/ 31997 w 638421"/>
                          <a:gd name="connsiteY4" fmla="*/ 226061 h 706375"/>
                          <a:gd name="connsiteX5" fmla="*/ 22472 w 638421"/>
                          <a:gd name="connsiteY5" fmla="*/ 307023 h 706375"/>
                          <a:gd name="connsiteX6" fmla="*/ 89147 w 638421"/>
                          <a:gd name="connsiteY6" fmla="*/ 335598 h 706375"/>
                          <a:gd name="connsiteX7" fmla="*/ 155822 w 638421"/>
                          <a:gd name="connsiteY7" fmla="*/ 240348 h 706375"/>
                          <a:gd name="connsiteX8" fmla="*/ 115159 w 638421"/>
                          <a:gd name="connsiteY8" fmla="*/ 303539 h 706375"/>
                          <a:gd name="connsiteX9" fmla="*/ 19909 w 638421"/>
                          <a:gd name="connsiteY9" fmla="*/ 384502 h 706375"/>
                          <a:gd name="connsiteX10" fmla="*/ 12947 w 638421"/>
                          <a:gd name="connsiteY10" fmla="*/ 521335 h 706375"/>
                          <a:gd name="connsiteX11" fmla="*/ 165347 w 638421"/>
                          <a:gd name="connsiteY11" fmla="*/ 459423 h 706375"/>
                          <a:gd name="connsiteX12" fmla="*/ 74859 w 638421"/>
                          <a:gd name="connsiteY12" fmla="*/ 554673 h 706375"/>
                          <a:gd name="connsiteX13" fmla="*/ 127247 w 638421"/>
                          <a:gd name="connsiteY13" fmla="*/ 640398 h 706375"/>
                          <a:gd name="connsiteX14" fmla="*/ 255834 w 638421"/>
                          <a:gd name="connsiteY14" fmla="*/ 611823 h 706375"/>
                          <a:gd name="connsiteX15" fmla="*/ 308222 w 638421"/>
                          <a:gd name="connsiteY15" fmla="*/ 554673 h 706375"/>
                          <a:gd name="connsiteX16" fmla="*/ 222497 w 638421"/>
                          <a:gd name="connsiteY16" fmla="*/ 678498 h 706375"/>
                          <a:gd name="connsiteX17" fmla="*/ 336797 w 638421"/>
                          <a:gd name="connsiteY17" fmla="*/ 697548 h 706375"/>
                          <a:gd name="connsiteX18" fmla="*/ 546347 w 638421"/>
                          <a:gd name="connsiteY18" fmla="*/ 564198 h 706375"/>
                          <a:gd name="connsiteX19" fmla="*/ 632072 w 638421"/>
                          <a:gd name="connsiteY19" fmla="*/ 373698 h 706375"/>
                          <a:gd name="connsiteX20" fmla="*/ 632072 w 638421"/>
                          <a:gd name="connsiteY20" fmla="*/ 278448 h 706375"/>
                          <a:gd name="connsiteX21" fmla="*/ 632072 w 638421"/>
                          <a:gd name="connsiteY21" fmla="*/ 221298 h 706375"/>
                          <a:gd name="connsiteX22" fmla="*/ 593972 w 638421"/>
                          <a:gd name="connsiteY22" fmla="*/ 230823 h 706375"/>
                          <a:gd name="connsiteX23" fmla="*/ 622547 w 638421"/>
                          <a:gd name="connsiteY23" fmla="*/ 87948 h 706375"/>
                          <a:gd name="connsiteX24" fmla="*/ 555872 w 638421"/>
                          <a:gd name="connsiteY24" fmla="*/ 40323 h 706375"/>
                          <a:gd name="connsiteX25" fmla="*/ 412997 w 638421"/>
                          <a:gd name="connsiteY25" fmla="*/ 2223 h 706375"/>
                          <a:gd name="connsiteX0" fmla="*/ 415057 w 640481"/>
                          <a:gd name="connsiteY0" fmla="*/ 2223 h 706375"/>
                          <a:gd name="connsiteX1" fmla="*/ 376957 w 640481"/>
                          <a:gd name="connsiteY1" fmla="*/ 106998 h 706375"/>
                          <a:gd name="connsiteX2" fmla="*/ 253132 w 640481"/>
                          <a:gd name="connsiteY2" fmla="*/ 30798 h 706375"/>
                          <a:gd name="connsiteX3" fmla="*/ 100732 w 640481"/>
                          <a:gd name="connsiteY3" fmla="*/ 135573 h 706375"/>
                          <a:gd name="connsiteX4" fmla="*/ 34057 w 640481"/>
                          <a:gd name="connsiteY4" fmla="*/ 226061 h 706375"/>
                          <a:gd name="connsiteX5" fmla="*/ 24532 w 640481"/>
                          <a:gd name="connsiteY5" fmla="*/ 307023 h 706375"/>
                          <a:gd name="connsiteX6" fmla="*/ 91207 w 640481"/>
                          <a:gd name="connsiteY6" fmla="*/ 335598 h 706375"/>
                          <a:gd name="connsiteX7" fmla="*/ 157882 w 640481"/>
                          <a:gd name="connsiteY7" fmla="*/ 240348 h 706375"/>
                          <a:gd name="connsiteX8" fmla="*/ 117219 w 640481"/>
                          <a:gd name="connsiteY8" fmla="*/ 303539 h 706375"/>
                          <a:gd name="connsiteX9" fmla="*/ 17207 w 640481"/>
                          <a:gd name="connsiteY9" fmla="*/ 451177 h 706375"/>
                          <a:gd name="connsiteX10" fmla="*/ 15007 w 640481"/>
                          <a:gd name="connsiteY10" fmla="*/ 521335 h 706375"/>
                          <a:gd name="connsiteX11" fmla="*/ 167407 w 640481"/>
                          <a:gd name="connsiteY11" fmla="*/ 459423 h 706375"/>
                          <a:gd name="connsiteX12" fmla="*/ 76919 w 640481"/>
                          <a:gd name="connsiteY12" fmla="*/ 554673 h 706375"/>
                          <a:gd name="connsiteX13" fmla="*/ 129307 w 640481"/>
                          <a:gd name="connsiteY13" fmla="*/ 640398 h 706375"/>
                          <a:gd name="connsiteX14" fmla="*/ 257894 w 640481"/>
                          <a:gd name="connsiteY14" fmla="*/ 611823 h 706375"/>
                          <a:gd name="connsiteX15" fmla="*/ 310282 w 640481"/>
                          <a:gd name="connsiteY15" fmla="*/ 554673 h 706375"/>
                          <a:gd name="connsiteX16" fmla="*/ 224557 w 640481"/>
                          <a:gd name="connsiteY16" fmla="*/ 678498 h 706375"/>
                          <a:gd name="connsiteX17" fmla="*/ 338857 w 640481"/>
                          <a:gd name="connsiteY17" fmla="*/ 697548 h 706375"/>
                          <a:gd name="connsiteX18" fmla="*/ 548407 w 640481"/>
                          <a:gd name="connsiteY18" fmla="*/ 564198 h 706375"/>
                          <a:gd name="connsiteX19" fmla="*/ 634132 w 640481"/>
                          <a:gd name="connsiteY19" fmla="*/ 373698 h 706375"/>
                          <a:gd name="connsiteX20" fmla="*/ 634132 w 640481"/>
                          <a:gd name="connsiteY20" fmla="*/ 278448 h 706375"/>
                          <a:gd name="connsiteX21" fmla="*/ 634132 w 640481"/>
                          <a:gd name="connsiteY21" fmla="*/ 221298 h 706375"/>
                          <a:gd name="connsiteX22" fmla="*/ 596032 w 640481"/>
                          <a:gd name="connsiteY22" fmla="*/ 230823 h 706375"/>
                          <a:gd name="connsiteX23" fmla="*/ 624607 w 640481"/>
                          <a:gd name="connsiteY23" fmla="*/ 87948 h 706375"/>
                          <a:gd name="connsiteX24" fmla="*/ 557932 w 640481"/>
                          <a:gd name="connsiteY24" fmla="*/ 40323 h 706375"/>
                          <a:gd name="connsiteX25" fmla="*/ 415057 w 640481"/>
                          <a:gd name="connsiteY25" fmla="*/ 2223 h 706375"/>
                          <a:gd name="connsiteX0" fmla="*/ 423166 w 648590"/>
                          <a:gd name="connsiteY0" fmla="*/ 2223 h 706375"/>
                          <a:gd name="connsiteX1" fmla="*/ 385066 w 648590"/>
                          <a:gd name="connsiteY1" fmla="*/ 106998 h 706375"/>
                          <a:gd name="connsiteX2" fmla="*/ 261241 w 648590"/>
                          <a:gd name="connsiteY2" fmla="*/ 30798 h 706375"/>
                          <a:gd name="connsiteX3" fmla="*/ 108841 w 648590"/>
                          <a:gd name="connsiteY3" fmla="*/ 135573 h 706375"/>
                          <a:gd name="connsiteX4" fmla="*/ 42166 w 648590"/>
                          <a:gd name="connsiteY4" fmla="*/ 226061 h 706375"/>
                          <a:gd name="connsiteX5" fmla="*/ 32641 w 648590"/>
                          <a:gd name="connsiteY5" fmla="*/ 307023 h 706375"/>
                          <a:gd name="connsiteX6" fmla="*/ 99316 w 648590"/>
                          <a:gd name="connsiteY6" fmla="*/ 335598 h 706375"/>
                          <a:gd name="connsiteX7" fmla="*/ 165991 w 648590"/>
                          <a:gd name="connsiteY7" fmla="*/ 240348 h 706375"/>
                          <a:gd name="connsiteX8" fmla="*/ 125328 w 648590"/>
                          <a:gd name="connsiteY8" fmla="*/ 303539 h 706375"/>
                          <a:gd name="connsiteX9" fmla="*/ 11029 w 648590"/>
                          <a:gd name="connsiteY9" fmla="*/ 441652 h 706375"/>
                          <a:gd name="connsiteX10" fmla="*/ 23116 w 648590"/>
                          <a:gd name="connsiteY10" fmla="*/ 521335 h 706375"/>
                          <a:gd name="connsiteX11" fmla="*/ 175516 w 648590"/>
                          <a:gd name="connsiteY11" fmla="*/ 459423 h 706375"/>
                          <a:gd name="connsiteX12" fmla="*/ 85028 w 648590"/>
                          <a:gd name="connsiteY12" fmla="*/ 554673 h 706375"/>
                          <a:gd name="connsiteX13" fmla="*/ 137416 w 648590"/>
                          <a:gd name="connsiteY13" fmla="*/ 640398 h 706375"/>
                          <a:gd name="connsiteX14" fmla="*/ 266003 w 648590"/>
                          <a:gd name="connsiteY14" fmla="*/ 611823 h 706375"/>
                          <a:gd name="connsiteX15" fmla="*/ 318391 w 648590"/>
                          <a:gd name="connsiteY15" fmla="*/ 554673 h 706375"/>
                          <a:gd name="connsiteX16" fmla="*/ 232666 w 648590"/>
                          <a:gd name="connsiteY16" fmla="*/ 678498 h 706375"/>
                          <a:gd name="connsiteX17" fmla="*/ 346966 w 648590"/>
                          <a:gd name="connsiteY17" fmla="*/ 697548 h 706375"/>
                          <a:gd name="connsiteX18" fmla="*/ 556516 w 648590"/>
                          <a:gd name="connsiteY18" fmla="*/ 564198 h 706375"/>
                          <a:gd name="connsiteX19" fmla="*/ 642241 w 648590"/>
                          <a:gd name="connsiteY19" fmla="*/ 373698 h 706375"/>
                          <a:gd name="connsiteX20" fmla="*/ 642241 w 648590"/>
                          <a:gd name="connsiteY20" fmla="*/ 278448 h 706375"/>
                          <a:gd name="connsiteX21" fmla="*/ 642241 w 648590"/>
                          <a:gd name="connsiteY21" fmla="*/ 221298 h 706375"/>
                          <a:gd name="connsiteX22" fmla="*/ 604141 w 648590"/>
                          <a:gd name="connsiteY22" fmla="*/ 230823 h 706375"/>
                          <a:gd name="connsiteX23" fmla="*/ 632716 w 648590"/>
                          <a:gd name="connsiteY23" fmla="*/ 87948 h 706375"/>
                          <a:gd name="connsiteX24" fmla="*/ 566041 w 648590"/>
                          <a:gd name="connsiteY24" fmla="*/ 40323 h 706375"/>
                          <a:gd name="connsiteX25" fmla="*/ 423166 w 648590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597214 w 641663"/>
                          <a:gd name="connsiteY22" fmla="*/ 230823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2223 h 706375"/>
                          <a:gd name="connsiteX1" fmla="*/ 378139 w 641663"/>
                          <a:gd name="connsiteY1" fmla="*/ 106998 h 706375"/>
                          <a:gd name="connsiteX2" fmla="*/ 254314 w 641663"/>
                          <a:gd name="connsiteY2" fmla="*/ 30798 h 706375"/>
                          <a:gd name="connsiteX3" fmla="*/ 101914 w 641663"/>
                          <a:gd name="connsiteY3" fmla="*/ 135573 h 706375"/>
                          <a:gd name="connsiteX4" fmla="*/ 35239 w 641663"/>
                          <a:gd name="connsiteY4" fmla="*/ 226061 h 706375"/>
                          <a:gd name="connsiteX5" fmla="*/ 25714 w 641663"/>
                          <a:gd name="connsiteY5" fmla="*/ 307023 h 706375"/>
                          <a:gd name="connsiteX6" fmla="*/ 92389 w 641663"/>
                          <a:gd name="connsiteY6" fmla="*/ 335598 h 706375"/>
                          <a:gd name="connsiteX7" fmla="*/ 159064 w 641663"/>
                          <a:gd name="connsiteY7" fmla="*/ 240348 h 706375"/>
                          <a:gd name="connsiteX8" fmla="*/ 118401 w 641663"/>
                          <a:gd name="connsiteY8" fmla="*/ 303539 h 706375"/>
                          <a:gd name="connsiteX9" fmla="*/ 4102 w 641663"/>
                          <a:gd name="connsiteY9" fmla="*/ 441652 h 706375"/>
                          <a:gd name="connsiteX10" fmla="*/ 54289 w 641663"/>
                          <a:gd name="connsiteY10" fmla="*/ 535622 h 706375"/>
                          <a:gd name="connsiteX11" fmla="*/ 168589 w 641663"/>
                          <a:gd name="connsiteY11" fmla="*/ 459423 h 706375"/>
                          <a:gd name="connsiteX12" fmla="*/ 78101 w 641663"/>
                          <a:gd name="connsiteY12" fmla="*/ 554673 h 706375"/>
                          <a:gd name="connsiteX13" fmla="*/ 130489 w 641663"/>
                          <a:gd name="connsiteY13" fmla="*/ 640398 h 706375"/>
                          <a:gd name="connsiteX14" fmla="*/ 259076 w 641663"/>
                          <a:gd name="connsiteY14" fmla="*/ 611823 h 706375"/>
                          <a:gd name="connsiteX15" fmla="*/ 311464 w 641663"/>
                          <a:gd name="connsiteY15" fmla="*/ 554673 h 706375"/>
                          <a:gd name="connsiteX16" fmla="*/ 225739 w 641663"/>
                          <a:gd name="connsiteY16" fmla="*/ 678498 h 706375"/>
                          <a:gd name="connsiteX17" fmla="*/ 340039 w 641663"/>
                          <a:gd name="connsiteY17" fmla="*/ 697548 h 706375"/>
                          <a:gd name="connsiteX18" fmla="*/ 549589 w 641663"/>
                          <a:gd name="connsiteY18" fmla="*/ 564198 h 706375"/>
                          <a:gd name="connsiteX19" fmla="*/ 635314 w 641663"/>
                          <a:gd name="connsiteY19" fmla="*/ 373698 h 706375"/>
                          <a:gd name="connsiteX20" fmla="*/ 635314 w 641663"/>
                          <a:gd name="connsiteY20" fmla="*/ 278448 h 706375"/>
                          <a:gd name="connsiteX21" fmla="*/ 635314 w 641663"/>
                          <a:gd name="connsiteY21" fmla="*/ 221298 h 706375"/>
                          <a:gd name="connsiteX22" fmla="*/ 618041 w 641663"/>
                          <a:gd name="connsiteY22" fmla="*/ 199422 h 706375"/>
                          <a:gd name="connsiteX23" fmla="*/ 625789 w 641663"/>
                          <a:gd name="connsiteY23" fmla="*/ 87948 h 706375"/>
                          <a:gd name="connsiteX24" fmla="*/ 559114 w 641663"/>
                          <a:gd name="connsiteY24" fmla="*/ 40323 h 706375"/>
                          <a:gd name="connsiteX25" fmla="*/ 416239 w 641663"/>
                          <a:gd name="connsiteY25" fmla="*/ 2223 h 706375"/>
                          <a:gd name="connsiteX0" fmla="*/ 416239 w 641663"/>
                          <a:gd name="connsiteY0" fmla="*/ 905 h 705057"/>
                          <a:gd name="connsiteX1" fmla="*/ 367856 w 641663"/>
                          <a:gd name="connsiteY1" fmla="*/ 77087 h 705057"/>
                          <a:gd name="connsiteX2" fmla="*/ 254314 w 641663"/>
                          <a:gd name="connsiteY2" fmla="*/ 29480 h 705057"/>
                          <a:gd name="connsiteX3" fmla="*/ 101914 w 641663"/>
                          <a:gd name="connsiteY3" fmla="*/ 134255 h 705057"/>
                          <a:gd name="connsiteX4" fmla="*/ 35239 w 641663"/>
                          <a:gd name="connsiteY4" fmla="*/ 224743 h 705057"/>
                          <a:gd name="connsiteX5" fmla="*/ 25714 w 641663"/>
                          <a:gd name="connsiteY5" fmla="*/ 305705 h 705057"/>
                          <a:gd name="connsiteX6" fmla="*/ 92389 w 641663"/>
                          <a:gd name="connsiteY6" fmla="*/ 334280 h 705057"/>
                          <a:gd name="connsiteX7" fmla="*/ 159064 w 641663"/>
                          <a:gd name="connsiteY7" fmla="*/ 239030 h 705057"/>
                          <a:gd name="connsiteX8" fmla="*/ 118401 w 641663"/>
                          <a:gd name="connsiteY8" fmla="*/ 302221 h 705057"/>
                          <a:gd name="connsiteX9" fmla="*/ 4102 w 641663"/>
                          <a:gd name="connsiteY9" fmla="*/ 440334 h 705057"/>
                          <a:gd name="connsiteX10" fmla="*/ 54289 w 641663"/>
                          <a:gd name="connsiteY10" fmla="*/ 534304 h 705057"/>
                          <a:gd name="connsiteX11" fmla="*/ 168589 w 641663"/>
                          <a:gd name="connsiteY11" fmla="*/ 458105 h 705057"/>
                          <a:gd name="connsiteX12" fmla="*/ 78101 w 641663"/>
                          <a:gd name="connsiteY12" fmla="*/ 553355 h 705057"/>
                          <a:gd name="connsiteX13" fmla="*/ 130489 w 641663"/>
                          <a:gd name="connsiteY13" fmla="*/ 639080 h 705057"/>
                          <a:gd name="connsiteX14" fmla="*/ 259076 w 641663"/>
                          <a:gd name="connsiteY14" fmla="*/ 610505 h 705057"/>
                          <a:gd name="connsiteX15" fmla="*/ 311464 w 641663"/>
                          <a:gd name="connsiteY15" fmla="*/ 553355 h 705057"/>
                          <a:gd name="connsiteX16" fmla="*/ 225739 w 641663"/>
                          <a:gd name="connsiteY16" fmla="*/ 677180 h 705057"/>
                          <a:gd name="connsiteX17" fmla="*/ 340039 w 641663"/>
                          <a:gd name="connsiteY17" fmla="*/ 696230 h 705057"/>
                          <a:gd name="connsiteX18" fmla="*/ 549589 w 641663"/>
                          <a:gd name="connsiteY18" fmla="*/ 562880 h 705057"/>
                          <a:gd name="connsiteX19" fmla="*/ 635314 w 641663"/>
                          <a:gd name="connsiteY19" fmla="*/ 372380 h 705057"/>
                          <a:gd name="connsiteX20" fmla="*/ 635314 w 641663"/>
                          <a:gd name="connsiteY20" fmla="*/ 277130 h 705057"/>
                          <a:gd name="connsiteX21" fmla="*/ 635314 w 641663"/>
                          <a:gd name="connsiteY21" fmla="*/ 219980 h 705057"/>
                          <a:gd name="connsiteX22" fmla="*/ 618041 w 641663"/>
                          <a:gd name="connsiteY22" fmla="*/ 198104 h 705057"/>
                          <a:gd name="connsiteX23" fmla="*/ 625789 w 641663"/>
                          <a:gd name="connsiteY23" fmla="*/ 86630 h 705057"/>
                          <a:gd name="connsiteX24" fmla="*/ 559114 w 641663"/>
                          <a:gd name="connsiteY24" fmla="*/ 39005 h 705057"/>
                          <a:gd name="connsiteX25" fmla="*/ 416239 w 641663"/>
                          <a:gd name="connsiteY25" fmla="*/ 905 h 705057"/>
                          <a:gd name="connsiteX0" fmla="*/ 416239 w 641663"/>
                          <a:gd name="connsiteY0" fmla="*/ 65 h 704217"/>
                          <a:gd name="connsiteX1" fmla="*/ 365350 w 641663"/>
                          <a:gd name="connsiteY1" fmla="*/ 46949 h 704217"/>
                          <a:gd name="connsiteX2" fmla="*/ 254314 w 641663"/>
                          <a:gd name="connsiteY2" fmla="*/ 28640 h 704217"/>
                          <a:gd name="connsiteX3" fmla="*/ 101914 w 641663"/>
                          <a:gd name="connsiteY3" fmla="*/ 133415 h 704217"/>
                          <a:gd name="connsiteX4" fmla="*/ 35239 w 641663"/>
                          <a:gd name="connsiteY4" fmla="*/ 223903 h 704217"/>
                          <a:gd name="connsiteX5" fmla="*/ 25714 w 641663"/>
                          <a:gd name="connsiteY5" fmla="*/ 304865 h 704217"/>
                          <a:gd name="connsiteX6" fmla="*/ 92389 w 641663"/>
                          <a:gd name="connsiteY6" fmla="*/ 333440 h 704217"/>
                          <a:gd name="connsiteX7" fmla="*/ 159064 w 641663"/>
                          <a:gd name="connsiteY7" fmla="*/ 238190 h 704217"/>
                          <a:gd name="connsiteX8" fmla="*/ 118401 w 641663"/>
                          <a:gd name="connsiteY8" fmla="*/ 301381 h 704217"/>
                          <a:gd name="connsiteX9" fmla="*/ 4102 w 641663"/>
                          <a:gd name="connsiteY9" fmla="*/ 439494 h 704217"/>
                          <a:gd name="connsiteX10" fmla="*/ 54289 w 641663"/>
                          <a:gd name="connsiteY10" fmla="*/ 533464 h 704217"/>
                          <a:gd name="connsiteX11" fmla="*/ 168589 w 641663"/>
                          <a:gd name="connsiteY11" fmla="*/ 457265 h 704217"/>
                          <a:gd name="connsiteX12" fmla="*/ 78101 w 641663"/>
                          <a:gd name="connsiteY12" fmla="*/ 552515 h 704217"/>
                          <a:gd name="connsiteX13" fmla="*/ 130489 w 641663"/>
                          <a:gd name="connsiteY13" fmla="*/ 638240 h 704217"/>
                          <a:gd name="connsiteX14" fmla="*/ 259076 w 641663"/>
                          <a:gd name="connsiteY14" fmla="*/ 609665 h 704217"/>
                          <a:gd name="connsiteX15" fmla="*/ 311464 w 641663"/>
                          <a:gd name="connsiteY15" fmla="*/ 552515 h 704217"/>
                          <a:gd name="connsiteX16" fmla="*/ 225739 w 641663"/>
                          <a:gd name="connsiteY16" fmla="*/ 676340 h 704217"/>
                          <a:gd name="connsiteX17" fmla="*/ 340039 w 641663"/>
                          <a:gd name="connsiteY17" fmla="*/ 695390 h 704217"/>
                          <a:gd name="connsiteX18" fmla="*/ 549589 w 641663"/>
                          <a:gd name="connsiteY18" fmla="*/ 562040 h 704217"/>
                          <a:gd name="connsiteX19" fmla="*/ 635314 w 641663"/>
                          <a:gd name="connsiteY19" fmla="*/ 371540 h 704217"/>
                          <a:gd name="connsiteX20" fmla="*/ 635314 w 641663"/>
                          <a:gd name="connsiteY20" fmla="*/ 276290 h 704217"/>
                          <a:gd name="connsiteX21" fmla="*/ 635314 w 641663"/>
                          <a:gd name="connsiteY21" fmla="*/ 219140 h 704217"/>
                          <a:gd name="connsiteX22" fmla="*/ 618041 w 641663"/>
                          <a:gd name="connsiteY22" fmla="*/ 197264 h 704217"/>
                          <a:gd name="connsiteX23" fmla="*/ 625789 w 641663"/>
                          <a:gd name="connsiteY23" fmla="*/ 85790 h 704217"/>
                          <a:gd name="connsiteX24" fmla="*/ 559114 w 641663"/>
                          <a:gd name="connsiteY24" fmla="*/ 38165 h 704217"/>
                          <a:gd name="connsiteX25" fmla="*/ 416239 w 641663"/>
                          <a:gd name="connsiteY25" fmla="*/ 65 h 704217"/>
                          <a:gd name="connsiteX0" fmla="*/ 416239 w 641663"/>
                          <a:gd name="connsiteY0" fmla="*/ 152 h 704304"/>
                          <a:gd name="connsiteX1" fmla="*/ 371306 w 641663"/>
                          <a:gd name="connsiteY1" fmla="*/ 25028 h 704304"/>
                          <a:gd name="connsiteX2" fmla="*/ 254314 w 641663"/>
                          <a:gd name="connsiteY2" fmla="*/ 28727 h 704304"/>
                          <a:gd name="connsiteX3" fmla="*/ 101914 w 641663"/>
                          <a:gd name="connsiteY3" fmla="*/ 133502 h 704304"/>
                          <a:gd name="connsiteX4" fmla="*/ 35239 w 641663"/>
                          <a:gd name="connsiteY4" fmla="*/ 223990 h 704304"/>
                          <a:gd name="connsiteX5" fmla="*/ 25714 w 641663"/>
                          <a:gd name="connsiteY5" fmla="*/ 304952 h 704304"/>
                          <a:gd name="connsiteX6" fmla="*/ 92389 w 641663"/>
                          <a:gd name="connsiteY6" fmla="*/ 333527 h 704304"/>
                          <a:gd name="connsiteX7" fmla="*/ 159064 w 641663"/>
                          <a:gd name="connsiteY7" fmla="*/ 238277 h 704304"/>
                          <a:gd name="connsiteX8" fmla="*/ 118401 w 641663"/>
                          <a:gd name="connsiteY8" fmla="*/ 301468 h 704304"/>
                          <a:gd name="connsiteX9" fmla="*/ 4102 w 641663"/>
                          <a:gd name="connsiteY9" fmla="*/ 439581 h 704304"/>
                          <a:gd name="connsiteX10" fmla="*/ 54289 w 641663"/>
                          <a:gd name="connsiteY10" fmla="*/ 533551 h 704304"/>
                          <a:gd name="connsiteX11" fmla="*/ 168589 w 641663"/>
                          <a:gd name="connsiteY11" fmla="*/ 457352 h 704304"/>
                          <a:gd name="connsiteX12" fmla="*/ 78101 w 641663"/>
                          <a:gd name="connsiteY12" fmla="*/ 552602 h 704304"/>
                          <a:gd name="connsiteX13" fmla="*/ 130489 w 641663"/>
                          <a:gd name="connsiteY13" fmla="*/ 638327 h 704304"/>
                          <a:gd name="connsiteX14" fmla="*/ 259076 w 641663"/>
                          <a:gd name="connsiteY14" fmla="*/ 609752 h 704304"/>
                          <a:gd name="connsiteX15" fmla="*/ 311464 w 641663"/>
                          <a:gd name="connsiteY15" fmla="*/ 552602 h 704304"/>
                          <a:gd name="connsiteX16" fmla="*/ 225739 w 641663"/>
                          <a:gd name="connsiteY16" fmla="*/ 676427 h 704304"/>
                          <a:gd name="connsiteX17" fmla="*/ 340039 w 641663"/>
                          <a:gd name="connsiteY17" fmla="*/ 695477 h 704304"/>
                          <a:gd name="connsiteX18" fmla="*/ 549589 w 641663"/>
                          <a:gd name="connsiteY18" fmla="*/ 562127 h 704304"/>
                          <a:gd name="connsiteX19" fmla="*/ 635314 w 641663"/>
                          <a:gd name="connsiteY19" fmla="*/ 371627 h 704304"/>
                          <a:gd name="connsiteX20" fmla="*/ 635314 w 641663"/>
                          <a:gd name="connsiteY20" fmla="*/ 276377 h 704304"/>
                          <a:gd name="connsiteX21" fmla="*/ 635314 w 641663"/>
                          <a:gd name="connsiteY21" fmla="*/ 219227 h 704304"/>
                          <a:gd name="connsiteX22" fmla="*/ 618041 w 641663"/>
                          <a:gd name="connsiteY22" fmla="*/ 197351 h 704304"/>
                          <a:gd name="connsiteX23" fmla="*/ 625789 w 641663"/>
                          <a:gd name="connsiteY23" fmla="*/ 85877 h 704304"/>
                          <a:gd name="connsiteX24" fmla="*/ 559114 w 641663"/>
                          <a:gd name="connsiteY24" fmla="*/ 38252 h 704304"/>
                          <a:gd name="connsiteX25" fmla="*/ 416239 w 641663"/>
                          <a:gd name="connsiteY25" fmla="*/ 152 h 704304"/>
                          <a:gd name="connsiteX0" fmla="*/ 416239 w 641663"/>
                          <a:gd name="connsiteY0" fmla="*/ 489 h 704641"/>
                          <a:gd name="connsiteX1" fmla="*/ 336693 w 641663"/>
                          <a:gd name="connsiteY1" fmla="*/ 17754 h 704641"/>
                          <a:gd name="connsiteX2" fmla="*/ 254314 w 641663"/>
                          <a:gd name="connsiteY2" fmla="*/ 29064 h 704641"/>
                          <a:gd name="connsiteX3" fmla="*/ 101914 w 641663"/>
                          <a:gd name="connsiteY3" fmla="*/ 133839 h 704641"/>
                          <a:gd name="connsiteX4" fmla="*/ 35239 w 641663"/>
                          <a:gd name="connsiteY4" fmla="*/ 224327 h 704641"/>
                          <a:gd name="connsiteX5" fmla="*/ 25714 w 641663"/>
                          <a:gd name="connsiteY5" fmla="*/ 305289 h 704641"/>
                          <a:gd name="connsiteX6" fmla="*/ 92389 w 641663"/>
                          <a:gd name="connsiteY6" fmla="*/ 333864 h 704641"/>
                          <a:gd name="connsiteX7" fmla="*/ 159064 w 641663"/>
                          <a:gd name="connsiteY7" fmla="*/ 238614 h 704641"/>
                          <a:gd name="connsiteX8" fmla="*/ 118401 w 641663"/>
                          <a:gd name="connsiteY8" fmla="*/ 301805 h 704641"/>
                          <a:gd name="connsiteX9" fmla="*/ 4102 w 641663"/>
                          <a:gd name="connsiteY9" fmla="*/ 439918 h 704641"/>
                          <a:gd name="connsiteX10" fmla="*/ 54289 w 641663"/>
                          <a:gd name="connsiteY10" fmla="*/ 533888 h 704641"/>
                          <a:gd name="connsiteX11" fmla="*/ 168589 w 641663"/>
                          <a:gd name="connsiteY11" fmla="*/ 457689 h 704641"/>
                          <a:gd name="connsiteX12" fmla="*/ 78101 w 641663"/>
                          <a:gd name="connsiteY12" fmla="*/ 552939 h 704641"/>
                          <a:gd name="connsiteX13" fmla="*/ 130489 w 641663"/>
                          <a:gd name="connsiteY13" fmla="*/ 638664 h 704641"/>
                          <a:gd name="connsiteX14" fmla="*/ 259076 w 641663"/>
                          <a:gd name="connsiteY14" fmla="*/ 610089 h 704641"/>
                          <a:gd name="connsiteX15" fmla="*/ 311464 w 641663"/>
                          <a:gd name="connsiteY15" fmla="*/ 552939 h 704641"/>
                          <a:gd name="connsiteX16" fmla="*/ 225739 w 641663"/>
                          <a:gd name="connsiteY16" fmla="*/ 676764 h 704641"/>
                          <a:gd name="connsiteX17" fmla="*/ 340039 w 641663"/>
                          <a:gd name="connsiteY17" fmla="*/ 695814 h 704641"/>
                          <a:gd name="connsiteX18" fmla="*/ 549589 w 641663"/>
                          <a:gd name="connsiteY18" fmla="*/ 562464 h 704641"/>
                          <a:gd name="connsiteX19" fmla="*/ 635314 w 641663"/>
                          <a:gd name="connsiteY19" fmla="*/ 371964 h 704641"/>
                          <a:gd name="connsiteX20" fmla="*/ 635314 w 641663"/>
                          <a:gd name="connsiteY20" fmla="*/ 276714 h 704641"/>
                          <a:gd name="connsiteX21" fmla="*/ 635314 w 641663"/>
                          <a:gd name="connsiteY21" fmla="*/ 219564 h 704641"/>
                          <a:gd name="connsiteX22" fmla="*/ 618041 w 641663"/>
                          <a:gd name="connsiteY22" fmla="*/ 197688 h 704641"/>
                          <a:gd name="connsiteX23" fmla="*/ 625789 w 641663"/>
                          <a:gd name="connsiteY23" fmla="*/ 86214 h 704641"/>
                          <a:gd name="connsiteX24" fmla="*/ 559114 w 641663"/>
                          <a:gd name="connsiteY24" fmla="*/ 38589 h 704641"/>
                          <a:gd name="connsiteX25" fmla="*/ 416239 w 641663"/>
                          <a:gd name="connsiteY25" fmla="*/ 489 h 704641"/>
                          <a:gd name="connsiteX0" fmla="*/ 416239 w 641663"/>
                          <a:gd name="connsiteY0" fmla="*/ 1850 h 706002"/>
                          <a:gd name="connsiteX1" fmla="*/ 335783 w 641663"/>
                          <a:gd name="connsiteY1" fmla="*/ 8462 h 706002"/>
                          <a:gd name="connsiteX2" fmla="*/ 254314 w 641663"/>
                          <a:gd name="connsiteY2" fmla="*/ 30425 h 706002"/>
                          <a:gd name="connsiteX3" fmla="*/ 101914 w 641663"/>
                          <a:gd name="connsiteY3" fmla="*/ 135200 h 706002"/>
                          <a:gd name="connsiteX4" fmla="*/ 35239 w 641663"/>
                          <a:gd name="connsiteY4" fmla="*/ 225688 h 706002"/>
                          <a:gd name="connsiteX5" fmla="*/ 25714 w 641663"/>
                          <a:gd name="connsiteY5" fmla="*/ 306650 h 706002"/>
                          <a:gd name="connsiteX6" fmla="*/ 92389 w 641663"/>
                          <a:gd name="connsiteY6" fmla="*/ 335225 h 706002"/>
                          <a:gd name="connsiteX7" fmla="*/ 159064 w 641663"/>
                          <a:gd name="connsiteY7" fmla="*/ 239975 h 706002"/>
                          <a:gd name="connsiteX8" fmla="*/ 118401 w 641663"/>
                          <a:gd name="connsiteY8" fmla="*/ 303166 h 706002"/>
                          <a:gd name="connsiteX9" fmla="*/ 4102 w 641663"/>
                          <a:gd name="connsiteY9" fmla="*/ 441279 h 706002"/>
                          <a:gd name="connsiteX10" fmla="*/ 54289 w 641663"/>
                          <a:gd name="connsiteY10" fmla="*/ 535249 h 706002"/>
                          <a:gd name="connsiteX11" fmla="*/ 168589 w 641663"/>
                          <a:gd name="connsiteY11" fmla="*/ 459050 h 706002"/>
                          <a:gd name="connsiteX12" fmla="*/ 78101 w 641663"/>
                          <a:gd name="connsiteY12" fmla="*/ 554300 h 706002"/>
                          <a:gd name="connsiteX13" fmla="*/ 130489 w 641663"/>
                          <a:gd name="connsiteY13" fmla="*/ 640025 h 706002"/>
                          <a:gd name="connsiteX14" fmla="*/ 259076 w 641663"/>
                          <a:gd name="connsiteY14" fmla="*/ 611450 h 706002"/>
                          <a:gd name="connsiteX15" fmla="*/ 311464 w 641663"/>
                          <a:gd name="connsiteY15" fmla="*/ 554300 h 706002"/>
                          <a:gd name="connsiteX16" fmla="*/ 225739 w 641663"/>
                          <a:gd name="connsiteY16" fmla="*/ 678125 h 706002"/>
                          <a:gd name="connsiteX17" fmla="*/ 340039 w 641663"/>
                          <a:gd name="connsiteY17" fmla="*/ 697175 h 706002"/>
                          <a:gd name="connsiteX18" fmla="*/ 549589 w 641663"/>
                          <a:gd name="connsiteY18" fmla="*/ 563825 h 706002"/>
                          <a:gd name="connsiteX19" fmla="*/ 635314 w 641663"/>
                          <a:gd name="connsiteY19" fmla="*/ 373325 h 706002"/>
                          <a:gd name="connsiteX20" fmla="*/ 635314 w 641663"/>
                          <a:gd name="connsiteY20" fmla="*/ 278075 h 706002"/>
                          <a:gd name="connsiteX21" fmla="*/ 635314 w 641663"/>
                          <a:gd name="connsiteY21" fmla="*/ 220925 h 706002"/>
                          <a:gd name="connsiteX22" fmla="*/ 618041 w 641663"/>
                          <a:gd name="connsiteY22" fmla="*/ 199049 h 706002"/>
                          <a:gd name="connsiteX23" fmla="*/ 625789 w 641663"/>
                          <a:gd name="connsiteY23" fmla="*/ 87575 h 706002"/>
                          <a:gd name="connsiteX24" fmla="*/ 559114 w 641663"/>
                          <a:gd name="connsiteY24" fmla="*/ 39950 h 706002"/>
                          <a:gd name="connsiteX25" fmla="*/ 416239 w 641663"/>
                          <a:gd name="connsiteY25" fmla="*/ 1850 h 706002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18041 w 641663"/>
                          <a:gd name="connsiteY22" fmla="*/ 202317 h 709270"/>
                          <a:gd name="connsiteX23" fmla="*/ 625789 w 641663"/>
                          <a:gd name="connsiteY23" fmla="*/ 90843 h 709270"/>
                          <a:gd name="connsiteX24" fmla="*/ 559114 w 641663"/>
                          <a:gd name="connsiteY24" fmla="*/ 43218 h 709270"/>
                          <a:gd name="connsiteX25" fmla="*/ 486463 w 641663"/>
                          <a:gd name="connsiteY25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5314 w 641663"/>
                          <a:gd name="connsiteY21" fmla="*/ 224193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41663"/>
                          <a:gd name="connsiteY0" fmla="*/ 1463 h 709270"/>
                          <a:gd name="connsiteX1" fmla="*/ 335783 w 641663"/>
                          <a:gd name="connsiteY1" fmla="*/ 11730 h 709270"/>
                          <a:gd name="connsiteX2" fmla="*/ 254314 w 641663"/>
                          <a:gd name="connsiteY2" fmla="*/ 33693 h 709270"/>
                          <a:gd name="connsiteX3" fmla="*/ 101914 w 641663"/>
                          <a:gd name="connsiteY3" fmla="*/ 138468 h 709270"/>
                          <a:gd name="connsiteX4" fmla="*/ 35239 w 641663"/>
                          <a:gd name="connsiteY4" fmla="*/ 228956 h 709270"/>
                          <a:gd name="connsiteX5" fmla="*/ 25714 w 641663"/>
                          <a:gd name="connsiteY5" fmla="*/ 309918 h 709270"/>
                          <a:gd name="connsiteX6" fmla="*/ 92389 w 641663"/>
                          <a:gd name="connsiteY6" fmla="*/ 338493 h 709270"/>
                          <a:gd name="connsiteX7" fmla="*/ 159064 w 641663"/>
                          <a:gd name="connsiteY7" fmla="*/ 243243 h 709270"/>
                          <a:gd name="connsiteX8" fmla="*/ 118401 w 641663"/>
                          <a:gd name="connsiteY8" fmla="*/ 306434 h 709270"/>
                          <a:gd name="connsiteX9" fmla="*/ 4102 w 641663"/>
                          <a:gd name="connsiteY9" fmla="*/ 444547 h 709270"/>
                          <a:gd name="connsiteX10" fmla="*/ 54289 w 641663"/>
                          <a:gd name="connsiteY10" fmla="*/ 538517 h 709270"/>
                          <a:gd name="connsiteX11" fmla="*/ 168589 w 641663"/>
                          <a:gd name="connsiteY11" fmla="*/ 462318 h 709270"/>
                          <a:gd name="connsiteX12" fmla="*/ 78101 w 641663"/>
                          <a:gd name="connsiteY12" fmla="*/ 557568 h 709270"/>
                          <a:gd name="connsiteX13" fmla="*/ 130489 w 641663"/>
                          <a:gd name="connsiteY13" fmla="*/ 643293 h 709270"/>
                          <a:gd name="connsiteX14" fmla="*/ 259076 w 641663"/>
                          <a:gd name="connsiteY14" fmla="*/ 614718 h 709270"/>
                          <a:gd name="connsiteX15" fmla="*/ 311464 w 641663"/>
                          <a:gd name="connsiteY15" fmla="*/ 557568 h 709270"/>
                          <a:gd name="connsiteX16" fmla="*/ 225739 w 641663"/>
                          <a:gd name="connsiteY16" fmla="*/ 681393 h 709270"/>
                          <a:gd name="connsiteX17" fmla="*/ 340039 w 641663"/>
                          <a:gd name="connsiteY17" fmla="*/ 700443 h 709270"/>
                          <a:gd name="connsiteX18" fmla="*/ 549589 w 641663"/>
                          <a:gd name="connsiteY18" fmla="*/ 567093 h 709270"/>
                          <a:gd name="connsiteX19" fmla="*/ 635314 w 641663"/>
                          <a:gd name="connsiteY19" fmla="*/ 376593 h 709270"/>
                          <a:gd name="connsiteX20" fmla="*/ 635314 w 641663"/>
                          <a:gd name="connsiteY20" fmla="*/ 281343 h 709270"/>
                          <a:gd name="connsiteX21" fmla="*/ 633947 w 641663"/>
                          <a:gd name="connsiteY21" fmla="*/ 208216 h 709270"/>
                          <a:gd name="connsiteX22" fmla="*/ 625789 w 641663"/>
                          <a:gd name="connsiteY22" fmla="*/ 90843 h 709270"/>
                          <a:gd name="connsiteX23" fmla="*/ 559114 w 641663"/>
                          <a:gd name="connsiteY23" fmla="*/ 43218 h 709270"/>
                          <a:gd name="connsiteX24" fmla="*/ 486463 w 641663"/>
                          <a:gd name="connsiteY24" fmla="*/ 1463 h 709270"/>
                          <a:gd name="connsiteX0" fmla="*/ 486463 w 639618"/>
                          <a:gd name="connsiteY0" fmla="*/ 1463 h 709270"/>
                          <a:gd name="connsiteX1" fmla="*/ 335783 w 639618"/>
                          <a:gd name="connsiteY1" fmla="*/ 11730 h 709270"/>
                          <a:gd name="connsiteX2" fmla="*/ 254314 w 639618"/>
                          <a:gd name="connsiteY2" fmla="*/ 33693 h 709270"/>
                          <a:gd name="connsiteX3" fmla="*/ 101914 w 639618"/>
                          <a:gd name="connsiteY3" fmla="*/ 138468 h 709270"/>
                          <a:gd name="connsiteX4" fmla="*/ 35239 w 639618"/>
                          <a:gd name="connsiteY4" fmla="*/ 228956 h 709270"/>
                          <a:gd name="connsiteX5" fmla="*/ 25714 w 639618"/>
                          <a:gd name="connsiteY5" fmla="*/ 309918 h 709270"/>
                          <a:gd name="connsiteX6" fmla="*/ 92389 w 639618"/>
                          <a:gd name="connsiteY6" fmla="*/ 338493 h 709270"/>
                          <a:gd name="connsiteX7" fmla="*/ 159064 w 639618"/>
                          <a:gd name="connsiteY7" fmla="*/ 243243 h 709270"/>
                          <a:gd name="connsiteX8" fmla="*/ 118401 w 639618"/>
                          <a:gd name="connsiteY8" fmla="*/ 306434 h 709270"/>
                          <a:gd name="connsiteX9" fmla="*/ 4102 w 639618"/>
                          <a:gd name="connsiteY9" fmla="*/ 444547 h 709270"/>
                          <a:gd name="connsiteX10" fmla="*/ 54289 w 639618"/>
                          <a:gd name="connsiteY10" fmla="*/ 538517 h 709270"/>
                          <a:gd name="connsiteX11" fmla="*/ 168589 w 639618"/>
                          <a:gd name="connsiteY11" fmla="*/ 462318 h 709270"/>
                          <a:gd name="connsiteX12" fmla="*/ 78101 w 639618"/>
                          <a:gd name="connsiteY12" fmla="*/ 557568 h 709270"/>
                          <a:gd name="connsiteX13" fmla="*/ 130489 w 639618"/>
                          <a:gd name="connsiteY13" fmla="*/ 643293 h 709270"/>
                          <a:gd name="connsiteX14" fmla="*/ 259076 w 639618"/>
                          <a:gd name="connsiteY14" fmla="*/ 614718 h 709270"/>
                          <a:gd name="connsiteX15" fmla="*/ 311464 w 639618"/>
                          <a:gd name="connsiteY15" fmla="*/ 557568 h 709270"/>
                          <a:gd name="connsiteX16" fmla="*/ 225739 w 639618"/>
                          <a:gd name="connsiteY16" fmla="*/ 681393 h 709270"/>
                          <a:gd name="connsiteX17" fmla="*/ 340039 w 639618"/>
                          <a:gd name="connsiteY17" fmla="*/ 700443 h 709270"/>
                          <a:gd name="connsiteX18" fmla="*/ 549589 w 639618"/>
                          <a:gd name="connsiteY18" fmla="*/ 567093 h 709270"/>
                          <a:gd name="connsiteX19" fmla="*/ 635314 w 639618"/>
                          <a:gd name="connsiteY19" fmla="*/ 376593 h 709270"/>
                          <a:gd name="connsiteX20" fmla="*/ 627677 w 639618"/>
                          <a:gd name="connsiteY20" fmla="*/ 314238 h 709270"/>
                          <a:gd name="connsiteX21" fmla="*/ 633947 w 639618"/>
                          <a:gd name="connsiteY21" fmla="*/ 208216 h 709270"/>
                          <a:gd name="connsiteX22" fmla="*/ 625789 w 639618"/>
                          <a:gd name="connsiteY22" fmla="*/ 90843 h 709270"/>
                          <a:gd name="connsiteX23" fmla="*/ 559114 w 639618"/>
                          <a:gd name="connsiteY23" fmla="*/ 43218 h 709270"/>
                          <a:gd name="connsiteX24" fmla="*/ 486463 w 639618"/>
                          <a:gd name="connsiteY24" fmla="*/ 1463 h 709270"/>
                          <a:gd name="connsiteX0" fmla="*/ 486463 w 634072"/>
                          <a:gd name="connsiteY0" fmla="*/ 1463 h 709270"/>
                          <a:gd name="connsiteX1" fmla="*/ 335783 w 634072"/>
                          <a:gd name="connsiteY1" fmla="*/ 11730 h 709270"/>
                          <a:gd name="connsiteX2" fmla="*/ 254314 w 634072"/>
                          <a:gd name="connsiteY2" fmla="*/ 33693 h 709270"/>
                          <a:gd name="connsiteX3" fmla="*/ 101914 w 634072"/>
                          <a:gd name="connsiteY3" fmla="*/ 138468 h 709270"/>
                          <a:gd name="connsiteX4" fmla="*/ 35239 w 634072"/>
                          <a:gd name="connsiteY4" fmla="*/ 228956 h 709270"/>
                          <a:gd name="connsiteX5" fmla="*/ 25714 w 634072"/>
                          <a:gd name="connsiteY5" fmla="*/ 309918 h 709270"/>
                          <a:gd name="connsiteX6" fmla="*/ 92389 w 634072"/>
                          <a:gd name="connsiteY6" fmla="*/ 338493 h 709270"/>
                          <a:gd name="connsiteX7" fmla="*/ 159064 w 634072"/>
                          <a:gd name="connsiteY7" fmla="*/ 243243 h 709270"/>
                          <a:gd name="connsiteX8" fmla="*/ 118401 w 634072"/>
                          <a:gd name="connsiteY8" fmla="*/ 306434 h 709270"/>
                          <a:gd name="connsiteX9" fmla="*/ 4102 w 634072"/>
                          <a:gd name="connsiteY9" fmla="*/ 444547 h 709270"/>
                          <a:gd name="connsiteX10" fmla="*/ 54289 w 634072"/>
                          <a:gd name="connsiteY10" fmla="*/ 538517 h 709270"/>
                          <a:gd name="connsiteX11" fmla="*/ 168589 w 634072"/>
                          <a:gd name="connsiteY11" fmla="*/ 462318 h 709270"/>
                          <a:gd name="connsiteX12" fmla="*/ 78101 w 634072"/>
                          <a:gd name="connsiteY12" fmla="*/ 557568 h 709270"/>
                          <a:gd name="connsiteX13" fmla="*/ 130489 w 634072"/>
                          <a:gd name="connsiteY13" fmla="*/ 643293 h 709270"/>
                          <a:gd name="connsiteX14" fmla="*/ 259076 w 634072"/>
                          <a:gd name="connsiteY14" fmla="*/ 614718 h 709270"/>
                          <a:gd name="connsiteX15" fmla="*/ 311464 w 634072"/>
                          <a:gd name="connsiteY15" fmla="*/ 557568 h 709270"/>
                          <a:gd name="connsiteX16" fmla="*/ 225739 w 634072"/>
                          <a:gd name="connsiteY16" fmla="*/ 681393 h 709270"/>
                          <a:gd name="connsiteX17" fmla="*/ 340039 w 634072"/>
                          <a:gd name="connsiteY17" fmla="*/ 700443 h 709270"/>
                          <a:gd name="connsiteX18" fmla="*/ 549589 w 634072"/>
                          <a:gd name="connsiteY18" fmla="*/ 567093 h 709270"/>
                          <a:gd name="connsiteX19" fmla="*/ 619759 w 634072"/>
                          <a:gd name="connsiteY19" fmla="*/ 377997 h 709270"/>
                          <a:gd name="connsiteX20" fmla="*/ 627677 w 634072"/>
                          <a:gd name="connsiteY20" fmla="*/ 314238 h 709270"/>
                          <a:gd name="connsiteX21" fmla="*/ 633947 w 634072"/>
                          <a:gd name="connsiteY21" fmla="*/ 208216 h 709270"/>
                          <a:gd name="connsiteX22" fmla="*/ 625789 w 634072"/>
                          <a:gd name="connsiteY22" fmla="*/ 90843 h 709270"/>
                          <a:gd name="connsiteX23" fmla="*/ 559114 w 634072"/>
                          <a:gd name="connsiteY23" fmla="*/ 43218 h 709270"/>
                          <a:gd name="connsiteX24" fmla="*/ 486463 w 634072"/>
                          <a:gd name="connsiteY24" fmla="*/ 1463 h 709270"/>
                          <a:gd name="connsiteX0" fmla="*/ 486463 w 634072"/>
                          <a:gd name="connsiteY0" fmla="*/ 3196 h 711003"/>
                          <a:gd name="connsiteX1" fmla="*/ 353475 w 634072"/>
                          <a:gd name="connsiteY1" fmla="*/ 6498 h 711003"/>
                          <a:gd name="connsiteX2" fmla="*/ 254314 w 634072"/>
                          <a:gd name="connsiteY2" fmla="*/ 35426 h 711003"/>
                          <a:gd name="connsiteX3" fmla="*/ 101914 w 634072"/>
                          <a:gd name="connsiteY3" fmla="*/ 140201 h 711003"/>
                          <a:gd name="connsiteX4" fmla="*/ 35239 w 634072"/>
                          <a:gd name="connsiteY4" fmla="*/ 230689 h 711003"/>
                          <a:gd name="connsiteX5" fmla="*/ 25714 w 634072"/>
                          <a:gd name="connsiteY5" fmla="*/ 311651 h 711003"/>
                          <a:gd name="connsiteX6" fmla="*/ 92389 w 634072"/>
                          <a:gd name="connsiteY6" fmla="*/ 340226 h 711003"/>
                          <a:gd name="connsiteX7" fmla="*/ 159064 w 634072"/>
                          <a:gd name="connsiteY7" fmla="*/ 244976 h 711003"/>
                          <a:gd name="connsiteX8" fmla="*/ 118401 w 634072"/>
                          <a:gd name="connsiteY8" fmla="*/ 308167 h 711003"/>
                          <a:gd name="connsiteX9" fmla="*/ 4102 w 634072"/>
                          <a:gd name="connsiteY9" fmla="*/ 446280 h 711003"/>
                          <a:gd name="connsiteX10" fmla="*/ 54289 w 634072"/>
                          <a:gd name="connsiteY10" fmla="*/ 540250 h 711003"/>
                          <a:gd name="connsiteX11" fmla="*/ 168589 w 634072"/>
                          <a:gd name="connsiteY11" fmla="*/ 464051 h 711003"/>
                          <a:gd name="connsiteX12" fmla="*/ 78101 w 634072"/>
                          <a:gd name="connsiteY12" fmla="*/ 559301 h 711003"/>
                          <a:gd name="connsiteX13" fmla="*/ 130489 w 634072"/>
                          <a:gd name="connsiteY13" fmla="*/ 645026 h 711003"/>
                          <a:gd name="connsiteX14" fmla="*/ 259076 w 634072"/>
                          <a:gd name="connsiteY14" fmla="*/ 616451 h 711003"/>
                          <a:gd name="connsiteX15" fmla="*/ 311464 w 634072"/>
                          <a:gd name="connsiteY15" fmla="*/ 559301 h 711003"/>
                          <a:gd name="connsiteX16" fmla="*/ 225739 w 634072"/>
                          <a:gd name="connsiteY16" fmla="*/ 683126 h 711003"/>
                          <a:gd name="connsiteX17" fmla="*/ 340039 w 634072"/>
                          <a:gd name="connsiteY17" fmla="*/ 702176 h 711003"/>
                          <a:gd name="connsiteX18" fmla="*/ 549589 w 634072"/>
                          <a:gd name="connsiteY18" fmla="*/ 568826 h 711003"/>
                          <a:gd name="connsiteX19" fmla="*/ 619759 w 634072"/>
                          <a:gd name="connsiteY19" fmla="*/ 379730 h 711003"/>
                          <a:gd name="connsiteX20" fmla="*/ 627677 w 634072"/>
                          <a:gd name="connsiteY20" fmla="*/ 315971 h 711003"/>
                          <a:gd name="connsiteX21" fmla="*/ 633947 w 634072"/>
                          <a:gd name="connsiteY21" fmla="*/ 209949 h 711003"/>
                          <a:gd name="connsiteX22" fmla="*/ 625789 w 634072"/>
                          <a:gd name="connsiteY22" fmla="*/ 92576 h 711003"/>
                          <a:gd name="connsiteX23" fmla="*/ 559114 w 634072"/>
                          <a:gd name="connsiteY23" fmla="*/ 44951 h 711003"/>
                          <a:gd name="connsiteX24" fmla="*/ 486463 w 634072"/>
                          <a:gd name="connsiteY24" fmla="*/ 3196 h 711003"/>
                          <a:gd name="connsiteX0" fmla="*/ 486463 w 634072"/>
                          <a:gd name="connsiteY0" fmla="*/ 10201 h 718008"/>
                          <a:gd name="connsiteX1" fmla="*/ 353475 w 634072"/>
                          <a:gd name="connsiteY1" fmla="*/ 13503 h 718008"/>
                          <a:gd name="connsiteX2" fmla="*/ 254314 w 634072"/>
                          <a:gd name="connsiteY2" fmla="*/ 42431 h 718008"/>
                          <a:gd name="connsiteX3" fmla="*/ 101914 w 634072"/>
                          <a:gd name="connsiteY3" fmla="*/ 147206 h 718008"/>
                          <a:gd name="connsiteX4" fmla="*/ 35239 w 634072"/>
                          <a:gd name="connsiteY4" fmla="*/ 237694 h 718008"/>
                          <a:gd name="connsiteX5" fmla="*/ 25714 w 634072"/>
                          <a:gd name="connsiteY5" fmla="*/ 318656 h 718008"/>
                          <a:gd name="connsiteX6" fmla="*/ 92389 w 634072"/>
                          <a:gd name="connsiteY6" fmla="*/ 347231 h 718008"/>
                          <a:gd name="connsiteX7" fmla="*/ 159064 w 634072"/>
                          <a:gd name="connsiteY7" fmla="*/ 251981 h 718008"/>
                          <a:gd name="connsiteX8" fmla="*/ 118401 w 634072"/>
                          <a:gd name="connsiteY8" fmla="*/ 315172 h 718008"/>
                          <a:gd name="connsiteX9" fmla="*/ 4102 w 634072"/>
                          <a:gd name="connsiteY9" fmla="*/ 453285 h 718008"/>
                          <a:gd name="connsiteX10" fmla="*/ 54289 w 634072"/>
                          <a:gd name="connsiteY10" fmla="*/ 547255 h 718008"/>
                          <a:gd name="connsiteX11" fmla="*/ 168589 w 634072"/>
                          <a:gd name="connsiteY11" fmla="*/ 471056 h 718008"/>
                          <a:gd name="connsiteX12" fmla="*/ 78101 w 634072"/>
                          <a:gd name="connsiteY12" fmla="*/ 566306 h 718008"/>
                          <a:gd name="connsiteX13" fmla="*/ 130489 w 634072"/>
                          <a:gd name="connsiteY13" fmla="*/ 652031 h 718008"/>
                          <a:gd name="connsiteX14" fmla="*/ 259076 w 634072"/>
                          <a:gd name="connsiteY14" fmla="*/ 623456 h 718008"/>
                          <a:gd name="connsiteX15" fmla="*/ 311464 w 634072"/>
                          <a:gd name="connsiteY15" fmla="*/ 566306 h 718008"/>
                          <a:gd name="connsiteX16" fmla="*/ 225739 w 634072"/>
                          <a:gd name="connsiteY16" fmla="*/ 690131 h 718008"/>
                          <a:gd name="connsiteX17" fmla="*/ 340039 w 634072"/>
                          <a:gd name="connsiteY17" fmla="*/ 709181 h 718008"/>
                          <a:gd name="connsiteX18" fmla="*/ 549589 w 634072"/>
                          <a:gd name="connsiteY18" fmla="*/ 575831 h 718008"/>
                          <a:gd name="connsiteX19" fmla="*/ 619759 w 634072"/>
                          <a:gd name="connsiteY19" fmla="*/ 386735 h 718008"/>
                          <a:gd name="connsiteX20" fmla="*/ 627677 w 634072"/>
                          <a:gd name="connsiteY20" fmla="*/ 322976 h 718008"/>
                          <a:gd name="connsiteX21" fmla="*/ 633947 w 634072"/>
                          <a:gd name="connsiteY21" fmla="*/ 216954 h 718008"/>
                          <a:gd name="connsiteX22" fmla="*/ 625789 w 634072"/>
                          <a:gd name="connsiteY22" fmla="*/ 99581 h 718008"/>
                          <a:gd name="connsiteX23" fmla="*/ 559114 w 634072"/>
                          <a:gd name="connsiteY23" fmla="*/ 51956 h 718008"/>
                          <a:gd name="connsiteX24" fmla="*/ 486463 w 634072"/>
                          <a:gd name="connsiteY24" fmla="*/ 10201 h 718008"/>
                          <a:gd name="connsiteX0" fmla="*/ 486463 w 634072"/>
                          <a:gd name="connsiteY0" fmla="*/ 3374 h 711181"/>
                          <a:gd name="connsiteX1" fmla="*/ 353475 w 634072"/>
                          <a:gd name="connsiteY1" fmla="*/ 6676 h 711181"/>
                          <a:gd name="connsiteX2" fmla="*/ 254314 w 634072"/>
                          <a:gd name="connsiteY2" fmla="*/ 35604 h 711181"/>
                          <a:gd name="connsiteX3" fmla="*/ 101914 w 634072"/>
                          <a:gd name="connsiteY3" fmla="*/ 140379 h 711181"/>
                          <a:gd name="connsiteX4" fmla="*/ 35239 w 634072"/>
                          <a:gd name="connsiteY4" fmla="*/ 230867 h 711181"/>
                          <a:gd name="connsiteX5" fmla="*/ 25714 w 634072"/>
                          <a:gd name="connsiteY5" fmla="*/ 311829 h 711181"/>
                          <a:gd name="connsiteX6" fmla="*/ 92389 w 634072"/>
                          <a:gd name="connsiteY6" fmla="*/ 340404 h 711181"/>
                          <a:gd name="connsiteX7" fmla="*/ 159064 w 634072"/>
                          <a:gd name="connsiteY7" fmla="*/ 245154 h 711181"/>
                          <a:gd name="connsiteX8" fmla="*/ 118401 w 634072"/>
                          <a:gd name="connsiteY8" fmla="*/ 308345 h 711181"/>
                          <a:gd name="connsiteX9" fmla="*/ 4102 w 634072"/>
                          <a:gd name="connsiteY9" fmla="*/ 446458 h 711181"/>
                          <a:gd name="connsiteX10" fmla="*/ 54289 w 634072"/>
                          <a:gd name="connsiteY10" fmla="*/ 540428 h 711181"/>
                          <a:gd name="connsiteX11" fmla="*/ 168589 w 634072"/>
                          <a:gd name="connsiteY11" fmla="*/ 464229 h 711181"/>
                          <a:gd name="connsiteX12" fmla="*/ 78101 w 634072"/>
                          <a:gd name="connsiteY12" fmla="*/ 559479 h 711181"/>
                          <a:gd name="connsiteX13" fmla="*/ 130489 w 634072"/>
                          <a:gd name="connsiteY13" fmla="*/ 645204 h 711181"/>
                          <a:gd name="connsiteX14" fmla="*/ 259076 w 634072"/>
                          <a:gd name="connsiteY14" fmla="*/ 616629 h 711181"/>
                          <a:gd name="connsiteX15" fmla="*/ 311464 w 634072"/>
                          <a:gd name="connsiteY15" fmla="*/ 559479 h 711181"/>
                          <a:gd name="connsiteX16" fmla="*/ 225739 w 634072"/>
                          <a:gd name="connsiteY16" fmla="*/ 683304 h 711181"/>
                          <a:gd name="connsiteX17" fmla="*/ 340039 w 634072"/>
                          <a:gd name="connsiteY17" fmla="*/ 702354 h 711181"/>
                          <a:gd name="connsiteX18" fmla="*/ 549589 w 634072"/>
                          <a:gd name="connsiteY18" fmla="*/ 569004 h 711181"/>
                          <a:gd name="connsiteX19" fmla="*/ 619759 w 634072"/>
                          <a:gd name="connsiteY19" fmla="*/ 379908 h 711181"/>
                          <a:gd name="connsiteX20" fmla="*/ 627677 w 634072"/>
                          <a:gd name="connsiteY20" fmla="*/ 316149 h 711181"/>
                          <a:gd name="connsiteX21" fmla="*/ 633947 w 634072"/>
                          <a:gd name="connsiteY21" fmla="*/ 210127 h 711181"/>
                          <a:gd name="connsiteX22" fmla="*/ 625789 w 634072"/>
                          <a:gd name="connsiteY22" fmla="*/ 92754 h 711181"/>
                          <a:gd name="connsiteX23" fmla="*/ 559114 w 634072"/>
                          <a:gd name="connsiteY23" fmla="*/ 45129 h 711181"/>
                          <a:gd name="connsiteX24" fmla="*/ 486463 w 634072"/>
                          <a:gd name="connsiteY24" fmla="*/ 3374 h 711181"/>
                          <a:gd name="connsiteX0" fmla="*/ 486463 w 634072"/>
                          <a:gd name="connsiteY0" fmla="*/ 5125 h 712932"/>
                          <a:gd name="connsiteX1" fmla="*/ 353475 w 634072"/>
                          <a:gd name="connsiteY1" fmla="*/ 8427 h 712932"/>
                          <a:gd name="connsiteX2" fmla="*/ 254314 w 634072"/>
                          <a:gd name="connsiteY2" fmla="*/ 37355 h 712932"/>
                          <a:gd name="connsiteX3" fmla="*/ 101914 w 634072"/>
                          <a:gd name="connsiteY3" fmla="*/ 142130 h 712932"/>
                          <a:gd name="connsiteX4" fmla="*/ 35239 w 634072"/>
                          <a:gd name="connsiteY4" fmla="*/ 232618 h 712932"/>
                          <a:gd name="connsiteX5" fmla="*/ 25714 w 634072"/>
                          <a:gd name="connsiteY5" fmla="*/ 313580 h 712932"/>
                          <a:gd name="connsiteX6" fmla="*/ 92389 w 634072"/>
                          <a:gd name="connsiteY6" fmla="*/ 342155 h 712932"/>
                          <a:gd name="connsiteX7" fmla="*/ 159064 w 634072"/>
                          <a:gd name="connsiteY7" fmla="*/ 246905 h 712932"/>
                          <a:gd name="connsiteX8" fmla="*/ 118401 w 634072"/>
                          <a:gd name="connsiteY8" fmla="*/ 310096 h 712932"/>
                          <a:gd name="connsiteX9" fmla="*/ 4102 w 634072"/>
                          <a:gd name="connsiteY9" fmla="*/ 448209 h 712932"/>
                          <a:gd name="connsiteX10" fmla="*/ 54289 w 634072"/>
                          <a:gd name="connsiteY10" fmla="*/ 542179 h 712932"/>
                          <a:gd name="connsiteX11" fmla="*/ 168589 w 634072"/>
                          <a:gd name="connsiteY11" fmla="*/ 465980 h 712932"/>
                          <a:gd name="connsiteX12" fmla="*/ 78101 w 634072"/>
                          <a:gd name="connsiteY12" fmla="*/ 561230 h 712932"/>
                          <a:gd name="connsiteX13" fmla="*/ 130489 w 634072"/>
                          <a:gd name="connsiteY13" fmla="*/ 646955 h 712932"/>
                          <a:gd name="connsiteX14" fmla="*/ 259076 w 634072"/>
                          <a:gd name="connsiteY14" fmla="*/ 618380 h 712932"/>
                          <a:gd name="connsiteX15" fmla="*/ 311464 w 634072"/>
                          <a:gd name="connsiteY15" fmla="*/ 561230 h 712932"/>
                          <a:gd name="connsiteX16" fmla="*/ 225739 w 634072"/>
                          <a:gd name="connsiteY16" fmla="*/ 685055 h 712932"/>
                          <a:gd name="connsiteX17" fmla="*/ 340039 w 634072"/>
                          <a:gd name="connsiteY17" fmla="*/ 704105 h 712932"/>
                          <a:gd name="connsiteX18" fmla="*/ 549589 w 634072"/>
                          <a:gd name="connsiteY18" fmla="*/ 570755 h 712932"/>
                          <a:gd name="connsiteX19" fmla="*/ 619759 w 634072"/>
                          <a:gd name="connsiteY19" fmla="*/ 381659 h 712932"/>
                          <a:gd name="connsiteX20" fmla="*/ 627677 w 634072"/>
                          <a:gd name="connsiteY20" fmla="*/ 317900 h 712932"/>
                          <a:gd name="connsiteX21" fmla="*/ 633947 w 634072"/>
                          <a:gd name="connsiteY21" fmla="*/ 211878 h 712932"/>
                          <a:gd name="connsiteX22" fmla="*/ 625789 w 634072"/>
                          <a:gd name="connsiteY22" fmla="*/ 94505 h 712932"/>
                          <a:gd name="connsiteX23" fmla="*/ 559114 w 634072"/>
                          <a:gd name="connsiteY23" fmla="*/ 46880 h 712932"/>
                          <a:gd name="connsiteX24" fmla="*/ 486463 w 634072"/>
                          <a:gd name="connsiteY24" fmla="*/ 5125 h 712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34072" h="712932">
                            <a:moveTo>
                              <a:pt x="486463" y="5125"/>
                            </a:moveTo>
                            <a:cubicBezTo>
                              <a:pt x="452190" y="-1284"/>
                              <a:pt x="402079" y="-3208"/>
                              <a:pt x="353475" y="8427"/>
                            </a:cubicBezTo>
                            <a:cubicBezTo>
                              <a:pt x="304871" y="20062"/>
                              <a:pt x="296241" y="15071"/>
                              <a:pt x="254314" y="37355"/>
                            </a:cubicBezTo>
                            <a:cubicBezTo>
                              <a:pt x="212387" y="59639"/>
                              <a:pt x="138426" y="109586"/>
                              <a:pt x="101914" y="142130"/>
                            </a:cubicBezTo>
                            <a:cubicBezTo>
                              <a:pt x="65402" y="174674"/>
                              <a:pt x="47939" y="204043"/>
                              <a:pt x="35239" y="232618"/>
                            </a:cubicBezTo>
                            <a:cubicBezTo>
                              <a:pt x="22539" y="261193"/>
                              <a:pt x="16189" y="295324"/>
                              <a:pt x="25714" y="313580"/>
                            </a:cubicBezTo>
                            <a:cubicBezTo>
                              <a:pt x="35239" y="331836"/>
                              <a:pt x="70164" y="353267"/>
                              <a:pt x="92389" y="342155"/>
                            </a:cubicBezTo>
                            <a:cubicBezTo>
                              <a:pt x="114614" y="331043"/>
                              <a:pt x="154729" y="252248"/>
                              <a:pt x="159064" y="246905"/>
                            </a:cubicBezTo>
                            <a:cubicBezTo>
                              <a:pt x="163399" y="241562"/>
                              <a:pt x="142641" y="291627"/>
                              <a:pt x="118401" y="310096"/>
                            </a:cubicBezTo>
                            <a:cubicBezTo>
                              <a:pt x="94161" y="328566"/>
                              <a:pt x="21137" y="411910"/>
                              <a:pt x="4102" y="448209"/>
                            </a:cubicBezTo>
                            <a:cubicBezTo>
                              <a:pt x="-12933" y="484508"/>
                              <a:pt x="26874" y="539217"/>
                              <a:pt x="54289" y="542179"/>
                            </a:cubicBezTo>
                            <a:cubicBezTo>
                              <a:pt x="81704" y="545141"/>
                              <a:pt x="164620" y="462805"/>
                              <a:pt x="168589" y="465980"/>
                            </a:cubicBezTo>
                            <a:cubicBezTo>
                              <a:pt x="172558" y="469155"/>
                              <a:pt x="84451" y="531068"/>
                              <a:pt x="78101" y="561230"/>
                            </a:cubicBezTo>
                            <a:cubicBezTo>
                              <a:pt x="71751" y="591392"/>
                              <a:pt x="100327" y="637430"/>
                              <a:pt x="130489" y="646955"/>
                            </a:cubicBezTo>
                            <a:cubicBezTo>
                              <a:pt x="160651" y="656480"/>
                              <a:pt x="228914" y="632667"/>
                              <a:pt x="259076" y="618380"/>
                            </a:cubicBezTo>
                            <a:cubicBezTo>
                              <a:pt x="289238" y="604093"/>
                              <a:pt x="317020" y="550118"/>
                              <a:pt x="311464" y="561230"/>
                            </a:cubicBezTo>
                            <a:cubicBezTo>
                              <a:pt x="305908" y="572343"/>
                              <a:pt x="220977" y="661243"/>
                              <a:pt x="225739" y="685055"/>
                            </a:cubicBezTo>
                            <a:cubicBezTo>
                              <a:pt x="230501" y="708867"/>
                              <a:pt x="286064" y="723155"/>
                              <a:pt x="340039" y="704105"/>
                            </a:cubicBezTo>
                            <a:cubicBezTo>
                              <a:pt x="394014" y="685055"/>
                              <a:pt x="502969" y="624496"/>
                              <a:pt x="549589" y="570755"/>
                            </a:cubicBezTo>
                            <a:cubicBezTo>
                              <a:pt x="596209" y="517014"/>
                              <a:pt x="606744" y="423802"/>
                              <a:pt x="619759" y="381659"/>
                            </a:cubicBezTo>
                            <a:cubicBezTo>
                              <a:pt x="632774" y="339517"/>
                              <a:pt x="627677" y="317900"/>
                              <a:pt x="627677" y="317900"/>
                            </a:cubicBezTo>
                            <a:cubicBezTo>
                              <a:pt x="627221" y="293524"/>
                              <a:pt x="634403" y="236254"/>
                              <a:pt x="633947" y="211878"/>
                            </a:cubicBezTo>
                            <a:cubicBezTo>
                              <a:pt x="632359" y="180128"/>
                              <a:pt x="638489" y="124668"/>
                              <a:pt x="625789" y="94505"/>
                            </a:cubicBezTo>
                            <a:cubicBezTo>
                              <a:pt x="613089" y="64343"/>
                              <a:pt x="582335" y="61777"/>
                              <a:pt x="559114" y="46880"/>
                            </a:cubicBezTo>
                            <a:cubicBezTo>
                              <a:pt x="535893" y="31983"/>
                              <a:pt x="520736" y="11534"/>
                              <a:pt x="486463" y="51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EFC09A77-4A53-92DE-716E-16302A86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5708" y="4433172"/>
                      <a:ext cx="80098" cy="45719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BA74E59A-F914-4440-9CE4-DC0377BB0EB0}"/>
                      </a:ext>
                    </a:extLst>
                  </p:cNvPr>
                  <p:cNvSpPr/>
                  <p:nvPr/>
                </p:nvSpPr>
                <p:spPr>
                  <a:xfrm>
                    <a:off x="5296994" y="1784472"/>
                    <a:ext cx="1636552" cy="653878"/>
                  </a:xfrm>
                  <a:custGeom>
                    <a:avLst/>
                    <a:gdLst>
                      <a:gd name="connsiteX0" fmla="*/ 818276 w 1636552"/>
                      <a:gd name="connsiteY0" fmla="*/ 0 h 653878"/>
                      <a:gd name="connsiteX1" fmla="*/ 1634403 w 1636552"/>
                      <a:gd name="connsiteY1" fmla="*/ 644902 h 653878"/>
                      <a:gd name="connsiteX2" fmla="*/ 1636552 w 1636552"/>
                      <a:gd name="connsiteY2" fmla="*/ 653878 h 653878"/>
                      <a:gd name="connsiteX3" fmla="*/ 0 w 1636552"/>
                      <a:gd name="connsiteY3" fmla="*/ 653878 h 653878"/>
                      <a:gd name="connsiteX4" fmla="*/ 2149 w 1636552"/>
                      <a:gd name="connsiteY4" fmla="*/ 644902 h 653878"/>
                      <a:gd name="connsiteX5" fmla="*/ 818276 w 1636552"/>
                      <a:gd name="connsiteY5" fmla="*/ 0 h 653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6552" h="653878">
                        <a:moveTo>
                          <a:pt x="818276" y="0"/>
                        </a:moveTo>
                        <a:cubicBezTo>
                          <a:pt x="1201738" y="0"/>
                          <a:pt x="1526208" y="271279"/>
                          <a:pt x="1634403" y="644902"/>
                        </a:cubicBezTo>
                        <a:lnTo>
                          <a:pt x="1636552" y="653878"/>
                        </a:lnTo>
                        <a:lnTo>
                          <a:pt x="0" y="653878"/>
                        </a:lnTo>
                        <a:lnTo>
                          <a:pt x="2149" y="644902"/>
                        </a:lnTo>
                        <a:cubicBezTo>
                          <a:pt x="110344" y="271279"/>
                          <a:pt x="434814" y="0"/>
                          <a:pt x="818276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CC6B89F-F874-4F3F-9F7A-0449E3B1D83C}"/>
                      </a:ext>
                    </a:extLst>
                  </p:cNvPr>
                  <p:cNvGrpSpPr/>
                  <p:nvPr/>
                </p:nvGrpSpPr>
                <p:grpSpPr>
                  <a:xfrm>
                    <a:off x="5592672" y="2447269"/>
                    <a:ext cx="509628" cy="341726"/>
                    <a:chOff x="4782451" y="2350074"/>
                    <a:chExt cx="858698" cy="575791"/>
                  </a:xfrm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E9F0A83D-9D35-451A-A995-FA2B2CB4B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A2858C72-3736-4C59-A56B-4EF598EB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8926" y="2543627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E48A0416-9F93-4434-A26A-D1E70C6F7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22" y="2614507"/>
                      <a:ext cx="302922" cy="28579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9027EC26-1B38-423F-AD01-B474DC47B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213894" y="2452607"/>
                    <a:ext cx="501667" cy="336388"/>
                    <a:chOff x="4782451" y="2350074"/>
                    <a:chExt cx="858698" cy="575791"/>
                  </a:xfrm>
                </p:grpSpPr>
                <p:sp>
                  <p:nvSpPr>
                    <p:cNvPr id="129" name="Freeform: Shape 128">
                      <a:extLst>
                        <a:ext uri="{FF2B5EF4-FFF2-40B4-BE49-F238E27FC236}">
                          <a16:creationId xmlns:a16="http://schemas.microsoft.com/office/drawing/2014/main" id="{D3E52DA3-44E5-4F74-A829-EEF744807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451" y="2350074"/>
                      <a:ext cx="858698" cy="575791"/>
                    </a:xfrm>
                    <a:custGeom>
                      <a:avLst/>
                      <a:gdLst>
                        <a:gd name="connsiteX0" fmla="*/ 429349 w 858698"/>
                        <a:gd name="connsiteY0" fmla="*/ 0 h 575791"/>
                        <a:gd name="connsiteX1" fmla="*/ 858698 w 858698"/>
                        <a:gd name="connsiteY1" fmla="*/ 417056 h 575791"/>
                        <a:gd name="connsiteX2" fmla="*/ 849975 w 858698"/>
                        <a:gd name="connsiteY2" fmla="*/ 501107 h 575791"/>
                        <a:gd name="connsiteX3" fmla="*/ 829402 w 858698"/>
                        <a:gd name="connsiteY3" fmla="*/ 565487 h 575791"/>
                        <a:gd name="connsiteX4" fmla="*/ 810297 w 858698"/>
                        <a:gd name="connsiteY4" fmla="*/ 563128 h 575791"/>
                        <a:gd name="connsiteX5" fmla="*/ 472729 w 858698"/>
                        <a:gd name="connsiteY5" fmla="*/ 547627 h 575791"/>
                        <a:gd name="connsiteX6" fmla="*/ 135161 w 858698"/>
                        <a:gd name="connsiteY6" fmla="*/ 563128 h 575791"/>
                        <a:gd name="connsiteX7" fmla="*/ 32589 w 858698"/>
                        <a:gd name="connsiteY7" fmla="*/ 575791 h 575791"/>
                        <a:gd name="connsiteX8" fmla="*/ 8723 w 858698"/>
                        <a:gd name="connsiteY8" fmla="*/ 501107 h 575791"/>
                        <a:gd name="connsiteX9" fmla="*/ 0 w 858698"/>
                        <a:gd name="connsiteY9" fmla="*/ 417056 h 575791"/>
                        <a:gd name="connsiteX10" fmla="*/ 429349 w 858698"/>
                        <a:gd name="connsiteY10" fmla="*/ 0 h 575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8698" h="575791">
                          <a:moveTo>
                            <a:pt x="429349" y="0"/>
                          </a:moveTo>
                          <a:cubicBezTo>
                            <a:pt x="666472" y="0"/>
                            <a:pt x="858698" y="186722"/>
                            <a:pt x="858698" y="417056"/>
                          </a:cubicBezTo>
                          <a:cubicBezTo>
                            <a:pt x="858698" y="445848"/>
                            <a:pt x="855695" y="473958"/>
                            <a:pt x="849975" y="501107"/>
                          </a:cubicBezTo>
                          <a:lnTo>
                            <a:pt x="829402" y="565487"/>
                          </a:lnTo>
                          <a:lnTo>
                            <a:pt x="810297" y="563128"/>
                          </a:lnTo>
                          <a:cubicBezTo>
                            <a:pt x="706542" y="553147"/>
                            <a:pt x="592470" y="547627"/>
                            <a:pt x="472729" y="547627"/>
                          </a:cubicBezTo>
                          <a:cubicBezTo>
                            <a:pt x="352989" y="547627"/>
                            <a:pt x="238916" y="553147"/>
                            <a:pt x="135161" y="563128"/>
                          </a:cubicBezTo>
                          <a:lnTo>
                            <a:pt x="32589" y="575791"/>
                          </a:lnTo>
                          <a:lnTo>
                            <a:pt x="8723" y="501107"/>
                          </a:lnTo>
                          <a:cubicBezTo>
                            <a:pt x="3004" y="473958"/>
                            <a:pt x="0" y="445848"/>
                            <a:pt x="0" y="417056"/>
                          </a:cubicBezTo>
                          <a:cubicBezTo>
                            <a:pt x="0" y="186722"/>
                            <a:pt x="192226" y="0"/>
                            <a:pt x="429349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reeform: Shape 129">
                      <a:extLst>
                        <a:ext uri="{FF2B5EF4-FFF2-40B4-BE49-F238E27FC236}">
                          <a16:creationId xmlns:a16="http://schemas.microsoft.com/office/drawing/2014/main" id="{5F651C96-E823-4BBD-8EAC-AB7383B89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5594" y="2544766"/>
                      <a:ext cx="637800" cy="366265"/>
                    </a:xfrm>
                    <a:custGeom>
                      <a:avLst/>
                      <a:gdLst>
                        <a:gd name="connsiteX0" fmla="*/ 331588 w 663176"/>
                        <a:gd name="connsiteY0" fmla="*/ 0 h 368930"/>
                        <a:gd name="connsiteX1" fmla="*/ 663176 w 663176"/>
                        <a:gd name="connsiteY1" fmla="*/ 284185 h 368930"/>
                        <a:gd name="connsiteX2" fmla="*/ 656439 w 663176"/>
                        <a:gd name="connsiteY2" fmla="*/ 341458 h 368930"/>
                        <a:gd name="connsiteX3" fmla="*/ 646489 w 663176"/>
                        <a:gd name="connsiteY3" fmla="*/ 368930 h 368930"/>
                        <a:gd name="connsiteX4" fmla="*/ 499643 w 663176"/>
                        <a:gd name="connsiteY4" fmla="*/ 358562 h 368930"/>
                        <a:gd name="connsiteX5" fmla="*/ 324864 w 663176"/>
                        <a:gd name="connsiteY5" fmla="*/ 354554 h 368930"/>
                        <a:gd name="connsiteX6" fmla="*/ 150086 w 663176"/>
                        <a:gd name="connsiteY6" fmla="*/ 358562 h 368930"/>
                        <a:gd name="connsiteX7" fmla="*/ 16352 w 663176"/>
                        <a:gd name="connsiteY7" fmla="*/ 368004 h 368930"/>
                        <a:gd name="connsiteX8" fmla="*/ 6737 w 663176"/>
                        <a:gd name="connsiteY8" fmla="*/ 341458 h 368930"/>
                        <a:gd name="connsiteX9" fmla="*/ 0 w 663176"/>
                        <a:gd name="connsiteY9" fmla="*/ 284185 h 368930"/>
                        <a:gd name="connsiteX10" fmla="*/ 331588 w 663176"/>
                        <a:gd name="connsiteY10" fmla="*/ 0 h 368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63176" h="368930">
                          <a:moveTo>
                            <a:pt x="331588" y="0"/>
                          </a:moveTo>
                          <a:cubicBezTo>
                            <a:pt x="514719" y="0"/>
                            <a:pt x="663176" y="127234"/>
                            <a:pt x="663176" y="284185"/>
                          </a:cubicBezTo>
                          <a:cubicBezTo>
                            <a:pt x="663176" y="303804"/>
                            <a:pt x="660857" y="322958"/>
                            <a:pt x="656439" y="341458"/>
                          </a:cubicBezTo>
                          <a:lnTo>
                            <a:pt x="646489" y="368930"/>
                          </a:lnTo>
                          <a:lnTo>
                            <a:pt x="499643" y="358562"/>
                          </a:lnTo>
                          <a:cubicBezTo>
                            <a:pt x="443188" y="355934"/>
                            <a:pt x="384735" y="354554"/>
                            <a:pt x="324864" y="354554"/>
                          </a:cubicBezTo>
                          <a:cubicBezTo>
                            <a:pt x="264994" y="354554"/>
                            <a:pt x="206541" y="355934"/>
                            <a:pt x="150086" y="358562"/>
                          </a:cubicBezTo>
                          <a:lnTo>
                            <a:pt x="16352" y="368004"/>
                          </a:lnTo>
                          <a:lnTo>
                            <a:pt x="6737" y="341458"/>
                          </a:lnTo>
                          <a:cubicBezTo>
                            <a:pt x="2320" y="322958"/>
                            <a:pt x="0" y="303804"/>
                            <a:pt x="0" y="284185"/>
                          </a:cubicBezTo>
                          <a:cubicBezTo>
                            <a:pt x="0" y="127234"/>
                            <a:pt x="148457" y="0"/>
                            <a:pt x="33158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3000">
                          <a:schemeClr val="accent6">
                            <a:lumMod val="40000"/>
                            <a:lumOff val="6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4B4C5DC0-DA9B-4F99-8D1F-106B59BCB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6896" y="2617142"/>
                      <a:ext cx="302923" cy="28579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BE79D81-9C81-4748-B5F8-9B37642C2E79}"/>
                      </a:ext>
                    </a:extLst>
                  </p:cNvPr>
                  <p:cNvGrpSpPr/>
                  <p:nvPr/>
                </p:nvGrpSpPr>
                <p:grpSpPr>
                  <a:xfrm>
                    <a:off x="6421484" y="2416069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9446EF9A-C7EC-415D-9D2D-9DFCE16D46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562681-A6CD-4AE8-8E00-9A3D110C50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B2D1A56C-C8AB-44F8-94C2-5D01364969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6277DB5C-F246-4839-AE88-D791134308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FD6B2D1-9207-45E9-A553-880002CC7C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43AC4673-205D-4A31-8727-CDD737147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64302885-63DF-44CF-A034-485336005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F9B32410-6359-4F59-9BCA-B4E7FDDD74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066DDAA-2F1F-4715-8A36-719B5BED3D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B1869F9F-691B-4CF9-954A-4F1BA52E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C5F77D1-C79E-44FF-B6B2-862259C590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E4412B79-78EB-46D0-A472-FA9BF3AA92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C12C54FB-0365-44C5-81B6-F2EDE96D573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593372" y="2407587"/>
                    <a:ext cx="293582" cy="145074"/>
                    <a:chOff x="6421484" y="2416069"/>
                    <a:chExt cx="293582" cy="145074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07833B0-E3A0-4E6C-855A-FBD285B0FC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95470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558214B6-5450-44CB-AD1F-12D05F5C90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26213" y="2416069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B31D8328-EC58-413B-905C-7AD30F8CD7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49659" y="2431947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25DD02AB-4C11-42AF-831C-1B90F120E4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74192" y="2440543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3808D89-9AB5-49B3-8B78-EFE6653F70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97442" y="2450216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67230C79-5567-47A6-9249-3F64E56F20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15824" y="246365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24D7894A-CB10-4EAE-9906-EC94AB26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33249" y="247977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31E6A78-776B-4460-8F1B-27FD9D8BE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47559" y="249589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55AFC66-FA92-4262-95EC-6218E3E9EE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63970" y="251201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C374FC35-CEAD-4F40-895E-4F3CE87D71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678302" y="2524605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E96F1E73-3C68-4DFD-A2FD-CEE4AF23E6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21484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72BEE76-EF25-47E7-B416-1D2F2CE84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52227" y="2423151"/>
                      <a:ext cx="36764" cy="3653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E3C0ADC-07CF-4AAA-8966-9CF91A92ABFE}"/>
                    </a:ext>
                  </a:extLst>
                </p:cNvPr>
                <p:cNvSpPr/>
                <p:nvPr/>
              </p:nvSpPr>
              <p:spPr>
                <a:xfrm>
                  <a:off x="4232632" y="1404036"/>
                  <a:ext cx="758352" cy="7034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54A86D4-BA2C-495B-94B4-153689C0D16A}"/>
                  </a:ext>
                </a:extLst>
              </p:cNvPr>
              <p:cNvSpPr/>
              <p:nvPr/>
            </p:nvSpPr>
            <p:spPr>
              <a:xfrm>
                <a:off x="6762452" y="2478444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85512F6-028D-4A3C-BFE7-91E9EB0967AB}"/>
                  </a:ext>
                </a:extLst>
              </p:cNvPr>
              <p:cNvSpPr/>
              <p:nvPr/>
            </p:nvSpPr>
            <p:spPr>
              <a:xfrm flipH="1">
                <a:off x="5437996" y="2497885"/>
                <a:ext cx="124038" cy="71437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1FFA5D-88F8-4064-B51F-5BEB51DFF2D0}"/>
                </a:ext>
              </a:extLst>
            </p:cNvPr>
            <p:cNvGrpSpPr/>
            <p:nvPr/>
          </p:nvGrpSpPr>
          <p:grpSpPr>
            <a:xfrm>
              <a:off x="4855131" y="1530468"/>
              <a:ext cx="2468883" cy="1959866"/>
              <a:chOff x="5197982" y="1660899"/>
              <a:chExt cx="1871951" cy="1638796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F371E84-C97D-4C00-BFA5-B38536A442AF}"/>
                  </a:ext>
                </a:extLst>
              </p:cNvPr>
              <p:cNvSpPr/>
              <p:nvPr/>
            </p:nvSpPr>
            <p:spPr>
              <a:xfrm rot="746667">
                <a:off x="5283996" y="1660899"/>
                <a:ext cx="1665052" cy="1638796"/>
              </a:xfrm>
              <a:custGeom>
                <a:avLst/>
                <a:gdLst>
                  <a:gd name="connsiteX0" fmla="*/ 1279093 w 2513854"/>
                  <a:gd name="connsiteY0" fmla="*/ 0 h 2002296"/>
                  <a:gd name="connsiteX1" fmla="*/ 2500681 w 2513854"/>
                  <a:gd name="connsiteY1" fmla="*/ 838800 h 2002296"/>
                  <a:gd name="connsiteX2" fmla="*/ 2513854 w 2513854"/>
                  <a:gd name="connsiteY2" fmla="*/ 886617 h 2002296"/>
                  <a:gd name="connsiteX3" fmla="*/ 2470821 w 2513854"/>
                  <a:gd name="connsiteY3" fmla="*/ 790766 h 2002296"/>
                  <a:gd name="connsiteX4" fmla="*/ 1410340 w 2513854"/>
                  <a:gd name="connsiteY4" fmla="*/ 113527 h 2002296"/>
                  <a:gd name="connsiteX5" fmla="*/ 204296 w 2513854"/>
                  <a:gd name="connsiteY5" fmla="*/ 1407596 h 2002296"/>
                  <a:gd name="connsiteX6" fmla="*/ 299073 w 2513854"/>
                  <a:gd name="connsiteY6" fmla="*/ 1911306 h 2002296"/>
                  <a:gd name="connsiteX7" fmla="*/ 339923 w 2513854"/>
                  <a:gd name="connsiteY7" fmla="*/ 2002296 h 2002296"/>
                  <a:gd name="connsiteX8" fmla="*/ 292083 w 2513854"/>
                  <a:gd name="connsiteY8" fmla="*/ 1953168 h 2002296"/>
                  <a:gd name="connsiteX9" fmla="*/ 0 w 2513854"/>
                  <a:gd name="connsiteY9" fmla="*/ 1193800 h 2002296"/>
                  <a:gd name="connsiteX10" fmla="*/ 1279093 w 2513854"/>
                  <a:gd name="connsiteY10" fmla="*/ 0 h 2002296"/>
                  <a:gd name="connsiteX0" fmla="*/ 1279093 w 2513854"/>
                  <a:gd name="connsiteY0" fmla="*/ 0 h 1954145"/>
                  <a:gd name="connsiteX1" fmla="*/ 2500681 w 2513854"/>
                  <a:gd name="connsiteY1" fmla="*/ 838800 h 1954145"/>
                  <a:gd name="connsiteX2" fmla="*/ 2513854 w 2513854"/>
                  <a:gd name="connsiteY2" fmla="*/ 886617 h 1954145"/>
                  <a:gd name="connsiteX3" fmla="*/ 2470821 w 2513854"/>
                  <a:gd name="connsiteY3" fmla="*/ 790766 h 1954145"/>
                  <a:gd name="connsiteX4" fmla="*/ 1410340 w 2513854"/>
                  <a:gd name="connsiteY4" fmla="*/ 113527 h 1954145"/>
                  <a:gd name="connsiteX5" fmla="*/ 204296 w 2513854"/>
                  <a:gd name="connsiteY5" fmla="*/ 1407596 h 1954145"/>
                  <a:gd name="connsiteX6" fmla="*/ 299073 w 2513854"/>
                  <a:gd name="connsiteY6" fmla="*/ 1911306 h 1954145"/>
                  <a:gd name="connsiteX7" fmla="*/ 1431801 w 2513854"/>
                  <a:gd name="connsiteY7" fmla="*/ 1791037 h 1954145"/>
                  <a:gd name="connsiteX8" fmla="*/ 292083 w 2513854"/>
                  <a:gd name="connsiteY8" fmla="*/ 1953168 h 1954145"/>
                  <a:gd name="connsiteX9" fmla="*/ 0 w 2513854"/>
                  <a:gd name="connsiteY9" fmla="*/ 1193800 h 1954145"/>
                  <a:gd name="connsiteX10" fmla="*/ 1279093 w 2513854"/>
                  <a:gd name="connsiteY10" fmla="*/ 0 h 1954145"/>
                  <a:gd name="connsiteX0" fmla="*/ 1279093 w 2513854"/>
                  <a:gd name="connsiteY0" fmla="*/ 0 h 1954554"/>
                  <a:gd name="connsiteX1" fmla="*/ 2500681 w 2513854"/>
                  <a:gd name="connsiteY1" fmla="*/ 838800 h 1954554"/>
                  <a:gd name="connsiteX2" fmla="*/ 2513854 w 2513854"/>
                  <a:gd name="connsiteY2" fmla="*/ 886617 h 1954554"/>
                  <a:gd name="connsiteX3" fmla="*/ 2470821 w 2513854"/>
                  <a:gd name="connsiteY3" fmla="*/ 790766 h 1954554"/>
                  <a:gd name="connsiteX4" fmla="*/ 1410340 w 2513854"/>
                  <a:gd name="connsiteY4" fmla="*/ 113527 h 1954554"/>
                  <a:gd name="connsiteX5" fmla="*/ 204296 w 2513854"/>
                  <a:gd name="connsiteY5" fmla="*/ 1407596 h 1954554"/>
                  <a:gd name="connsiteX6" fmla="*/ 299073 w 2513854"/>
                  <a:gd name="connsiteY6" fmla="*/ 1911306 h 1954554"/>
                  <a:gd name="connsiteX7" fmla="*/ 1117185 w 2513854"/>
                  <a:gd name="connsiteY7" fmla="*/ 1851523 h 1954554"/>
                  <a:gd name="connsiteX8" fmla="*/ 292083 w 2513854"/>
                  <a:gd name="connsiteY8" fmla="*/ 1953168 h 1954554"/>
                  <a:gd name="connsiteX9" fmla="*/ 0 w 2513854"/>
                  <a:gd name="connsiteY9" fmla="*/ 1193800 h 1954554"/>
                  <a:gd name="connsiteX10" fmla="*/ 1279093 w 2513854"/>
                  <a:gd name="connsiteY10" fmla="*/ 0 h 195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3854" h="1954554">
                    <a:moveTo>
                      <a:pt x="1279093" y="0"/>
                    </a:moveTo>
                    <a:cubicBezTo>
                      <a:pt x="1853063" y="0"/>
                      <a:pt x="2338733" y="352842"/>
                      <a:pt x="2500681" y="838800"/>
                    </a:cubicBezTo>
                    <a:lnTo>
                      <a:pt x="2513854" y="886617"/>
                    </a:lnTo>
                    <a:lnTo>
                      <a:pt x="2470821" y="790766"/>
                    </a:lnTo>
                    <a:cubicBezTo>
                      <a:pt x="2266591" y="387372"/>
                      <a:pt x="1868270" y="113527"/>
                      <a:pt x="1410340" y="113527"/>
                    </a:cubicBezTo>
                    <a:cubicBezTo>
                      <a:pt x="744260" y="113527"/>
                      <a:pt x="204296" y="692901"/>
                      <a:pt x="204296" y="1407596"/>
                    </a:cubicBezTo>
                    <a:cubicBezTo>
                      <a:pt x="204296" y="1586270"/>
                      <a:pt x="238044" y="1756486"/>
                      <a:pt x="299073" y="1911306"/>
                    </a:cubicBezTo>
                    <a:lnTo>
                      <a:pt x="1117185" y="1851523"/>
                    </a:lnTo>
                    <a:cubicBezTo>
                      <a:pt x="1101238" y="1835147"/>
                      <a:pt x="308030" y="1969544"/>
                      <a:pt x="292083" y="1953168"/>
                    </a:cubicBezTo>
                    <a:cubicBezTo>
                      <a:pt x="109612" y="1746809"/>
                      <a:pt x="0" y="1482252"/>
                      <a:pt x="0" y="1193800"/>
                    </a:cubicBezTo>
                    <a:cubicBezTo>
                      <a:pt x="0" y="534482"/>
                      <a:pt x="572669" y="0"/>
                      <a:pt x="12790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BF9545-AA57-4649-A847-219F344304F8}"/>
                  </a:ext>
                </a:extLst>
              </p:cNvPr>
              <p:cNvSpPr/>
              <p:nvPr/>
            </p:nvSpPr>
            <p:spPr>
              <a:xfrm>
                <a:off x="6879883" y="2421039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7AB8E6C-D53F-487F-BF71-71DA5A1A0FFB}"/>
                  </a:ext>
                </a:extLst>
              </p:cNvPr>
              <p:cNvSpPr/>
              <p:nvPr/>
            </p:nvSpPr>
            <p:spPr>
              <a:xfrm>
                <a:off x="5197982" y="2475247"/>
                <a:ext cx="190050" cy="2190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1FC7144-A305-4F54-B2AD-09A5AB3C2272}"/>
                  </a:ext>
                </a:extLst>
              </p:cNvPr>
              <p:cNvSpPr/>
              <p:nvPr/>
            </p:nvSpPr>
            <p:spPr>
              <a:xfrm flipH="1" flipV="1">
                <a:off x="5801489" y="3117671"/>
                <a:ext cx="126384" cy="1288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5FF98E3-A8AF-452C-9739-C9C1D870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98"/>
          <a:stretch/>
        </p:blipFill>
        <p:spPr>
          <a:xfrm>
            <a:off x="3810000" y="5789950"/>
            <a:ext cx="4572000" cy="1008261"/>
          </a:xfrm>
          <a:prstGeom prst="rect">
            <a:avLst/>
          </a:prstGeom>
        </p:spPr>
      </p:pic>
      <p:pic>
        <p:nvPicPr>
          <p:cNvPr id="69" name="mouthmia">
            <a:hlinkClick r:id="" action="ppaction://media"/>
            <a:extLst>
              <a:ext uri="{FF2B5EF4-FFF2-40B4-BE49-F238E27FC236}">
                <a16:creationId xmlns:a16="http://schemas.microsoft.com/office/drawing/2014/main" id="{DE24A698-4362-40BF-9EBA-1D4B521FF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1419.3"/>
                </p14:media>
              </p:ext>
            </p:extLst>
          </p:nvPr>
        </p:nvPicPr>
        <p:blipFill>
          <a:blip r:embed="rId8"/>
          <a:srcRect l="48373" t="21546" r="42698" b="69449"/>
          <a:stretch>
            <a:fillRect/>
          </a:stretch>
        </p:blipFill>
        <p:spPr>
          <a:xfrm>
            <a:off x="5924969" y="3526758"/>
            <a:ext cx="407178" cy="271452"/>
          </a:xfrm>
          <a:prstGeom prst="roundRect">
            <a:avLst>
              <a:gd name="adj" fmla="val 50000"/>
            </a:avLst>
          </a:prstGeom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4485614-6B01-4E9E-AF2B-BE76BD088349}"/>
              </a:ext>
            </a:extLst>
          </p:cNvPr>
          <p:cNvSpPr/>
          <p:nvPr/>
        </p:nvSpPr>
        <p:spPr>
          <a:xfrm flipH="1">
            <a:off x="4759570" y="566255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69F42A-16F3-40F6-9395-7B06A76552F8}"/>
              </a:ext>
            </a:extLst>
          </p:cNvPr>
          <p:cNvSpPr/>
          <p:nvPr/>
        </p:nvSpPr>
        <p:spPr>
          <a:xfrm>
            <a:off x="6795961" y="5623846"/>
            <a:ext cx="426182" cy="631524"/>
          </a:xfrm>
          <a:custGeom>
            <a:avLst/>
            <a:gdLst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03557 w 681406"/>
              <a:gd name="connsiteY8" fmla="*/ 326073 h 709978"/>
              <a:gd name="connsiteX9" fmla="*/ 8307 w 681406"/>
              <a:gd name="connsiteY9" fmla="*/ 392748 h 709978"/>
              <a:gd name="connsiteX10" fmla="*/ 17832 w 681406"/>
              <a:gd name="connsiteY10" fmla="*/ 516573 h 709978"/>
              <a:gd name="connsiteX11" fmla="*/ 122607 w 681406"/>
              <a:gd name="connsiteY11" fmla="*/ 535623 h 709978"/>
              <a:gd name="connsiteX12" fmla="*/ 227382 w 681406"/>
              <a:gd name="connsiteY12" fmla="*/ 497523 h 709978"/>
              <a:gd name="connsiteX13" fmla="*/ 122607 w 681406"/>
              <a:gd name="connsiteY13" fmla="*/ 621348 h 709978"/>
              <a:gd name="connsiteX14" fmla="*/ 170232 w 681406"/>
              <a:gd name="connsiteY14" fmla="*/ 640398 h 709978"/>
              <a:gd name="connsiteX15" fmla="*/ 303582 w 681406"/>
              <a:gd name="connsiteY15" fmla="*/ 630873 h 709978"/>
              <a:gd name="connsiteX16" fmla="*/ 351207 w 681406"/>
              <a:gd name="connsiteY16" fmla="*/ 554673 h 709978"/>
              <a:gd name="connsiteX17" fmla="*/ 246432 w 681406"/>
              <a:gd name="connsiteY17" fmla="*/ 688023 h 709978"/>
              <a:gd name="connsiteX18" fmla="*/ 379782 w 681406"/>
              <a:gd name="connsiteY18" fmla="*/ 697548 h 709978"/>
              <a:gd name="connsiteX19" fmla="*/ 589332 w 681406"/>
              <a:gd name="connsiteY19" fmla="*/ 564198 h 709978"/>
              <a:gd name="connsiteX20" fmla="*/ 675057 w 681406"/>
              <a:gd name="connsiteY20" fmla="*/ 373698 h 709978"/>
              <a:gd name="connsiteX21" fmla="*/ 675057 w 681406"/>
              <a:gd name="connsiteY21" fmla="*/ 278448 h 709978"/>
              <a:gd name="connsiteX22" fmla="*/ 675057 w 681406"/>
              <a:gd name="connsiteY22" fmla="*/ 221298 h 709978"/>
              <a:gd name="connsiteX23" fmla="*/ 636957 w 681406"/>
              <a:gd name="connsiteY23" fmla="*/ 230823 h 709978"/>
              <a:gd name="connsiteX24" fmla="*/ 665532 w 681406"/>
              <a:gd name="connsiteY24" fmla="*/ 87948 h 709978"/>
              <a:gd name="connsiteX25" fmla="*/ 598857 w 681406"/>
              <a:gd name="connsiteY25" fmla="*/ 40323 h 709978"/>
              <a:gd name="connsiteX26" fmla="*/ 455982 w 681406"/>
              <a:gd name="connsiteY26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94032 w 681406"/>
              <a:gd name="connsiteY4" fmla="*/ 230823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27382 w 681406"/>
              <a:gd name="connsiteY13" fmla="*/ 4975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5982 w 681406"/>
              <a:gd name="connsiteY0" fmla="*/ 2223 h 709978"/>
              <a:gd name="connsiteX1" fmla="*/ 417882 w 681406"/>
              <a:gd name="connsiteY1" fmla="*/ 106998 h 709978"/>
              <a:gd name="connsiteX2" fmla="*/ 294057 w 681406"/>
              <a:gd name="connsiteY2" fmla="*/ 30798 h 709978"/>
              <a:gd name="connsiteX3" fmla="*/ 141657 w 681406"/>
              <a:gd name="connsiteY3" fmla="*/ 135573 h 709978"/>
              <a:gd name="connsiteX4" fmla="*/ 74982 w 681406"/>
              <a:gd name="connsiteY4" fmla="*/ 226061 h 709978"/>
              <a:gd name="connsiteX5" fmla="*/ 65457 w 681406"/>
              <a:gd name="connsiteY5" fmla="*/ 307023 h 709978"/>
              <a:gd name="connsiteX6" fmla="*/ 132132 w 681406"/>
              <a:gd name="connsiteY6" fmla="*/ 335598 h 709978"/>
              <a:gd name="connsiteX7" fmla="*/ 198807 w 681406"/>
              <a:gd name="connsiteY7" fmla="*/ 240348 h 709978"/>
              <a:gd name="connsiteX8" fmla="*/ 158144 w 681406"/>
              <a:gd name="connsiteY8" fmla="*/ 303539 h 709978"/>
              <a:gd name="connsiteX9" fmla="*/ 103557 w 681406"/>
              <a:gd name="connsiteY9" fmla="*/ 326073 h 709978"/>
              <a:gd name="connsiteX10" fmla="*/ 8307 w 681406"/>
              <a:gd name="connsiteY10" fmla="*/ 392748 h 709978"/>
              <a:gd name="connsiteX11" fmla="*/ 17832 w 681406"/>
              <a:gd name="connsiteY11" fmla="*/ 516573 h 709978"/>
              <a:gd name="connsiteX12" fmla="*/ 122607 w 681406"/>
              <a:gd name="connsiteY12" fmla="*/ 535623 h 709978"/>
              <a:gd name="connsiteX13" fmla="*/ 208332 w 681406"/>
              <a:gd name="connsiteY13" fmla="*/ 459423 h 709978"/>
              <a:gd name="connsiteX14" fmla="*/ 122607 w 681406"/>
              <a:gd name="connsiteY14" fmla="*/ 621348 h 709978"/>
              <a:gd name="connsiteX15" fmla="*/ 170232 w 681406"/>
              <a:gd name="connsiteY15" fmla="*/ 640398 h 709978"/>
              <a:gd name="connsiteX16" fmla="*/ 303582 w 681406"/>
              <a:gd name="connsiteY16" fmla="*/ 630873 h 709978"/>
              <a:gd name="connsiteX17" fmla="*/ 351207 w 681406"/>
              <a:gd name="connsiteY17" fmla="*/ 554673 h 709978"/>
              <a:gd name="connsiteX18" fmla="*/ 246432 w 681406"/>
              <a:gd name="connsiteY18" fmla="*/ 688023 h 709978"/>
              <a:gd name="connsiteX19" fmla="*/ 379782 w 681406"/>
              <a:gd name="connsiteY19" fmla="*/ 697548 h 709978"/>
              <a:gd name="connsiteX20" fmla="*/ 589332 w 681406"/>
              <a:gd name="connsiteY20" fmla="*/ 564198 h 709978"/>
              <a:gd name="connsiteX21" fmla="*/ 675057 w 681406"/>
              <a:gd name="connsiteY21" fmla="*/ 373698 h 709978"/>
              <a:gd name="connsiteX22" fmla="*/ 675057 w 681406"/>
              <a:gd name="connsiteY22" fmla="*/ 278448 h 709978"/>
              <a:gd name="connsiteX23" fmla="*/ 675057 w 681406"/>
              <a:gd name="connsiteY23" fmla="*/ 221298 h 709978"/>
              <a:gd name="connsiteX24" fmla="*/ 636957 w 681406"/>
              <a:gd name="connsiteY24" fmla="*/ 230823 h 709978"/>
              <a:gd name="connsiteX25" fmla="*/ 665532 w 681406"/>
              <a:gd name="connsiteY25" fmla="*/ 87948 h 709978"/>
              <a:gd name="connsiteX26" fmla="*/ 598857 w 681406"/>
              <a:gd name="connsiteY26" fmla="*/ 40323 h 709978"/>
              <a:gd name="connsiteX27" fmla="*/ 455982 w 681406"/>
              <a:gd name="connsiteY27" fmla="*/ 2223 h 709978"/>
              <a:gd name="connsiteX0" fmla="*/ 454558 w 679982"/>
              <a:gd name="connsiteY0" fmla="*/ 2223 h 709978"/>
              <a:gd name="connsiteX1" fmla="*/ 416458 w 679982"/>
              <a:gd name="connsiteY1" fmla="*/ 106998 h 709978"/>
              <a:gd name="connsiteX2" fmla="*/ 292633 w 679982"/>
              <a:gd name="connsiteY2" fmla="*/ 30798 h 709978"/>
              <a:gd name="connsiteX3" fmla="*/ 140233 w 679982"/>
              <a:gd name="connsiteY3" fmla="*/ 135573 h 709978"/>
              <a:gd name="connsiteX4" fmla="*/ 73558 w 679982"/>
              <a:gd name="connsiteY4" fmla="*/ 226061 h 709978"/>
              <a:gd name="connsiteX5" fmla="*/ 64033 w 679982"/>
              <a:gd name="connsiteY5" fmla="*/ 307023 h 709978"/>
              <a:gd name="connsiteX6" fmla="*/ 130708 w 679982"/>
              <a:gd name="connsiteY6" fmla="*/ 335598 h 709978"/>
              <a:gd name="connsiteX7" fmla="*/ 197383 w 679982"/>
              <a:gd name="connsiteY7" fmla="*/ 240348 h 709978"/>
              <a:gd name="connsiteX8" fmla="*/ 156720 w 679982"/>
              <a:gd name="connsiteY8" fmla="*/ 303539 h 709978"/>
              <a:gd name="connsiteX9" fmla="*/ 102133 w 679982"/>
              <a:gd name="connsiteY9" fmla="*/ 326073 h 709978"/>
              <a:gd name="connsiteX10" fmla="*/ 6883 w 679982"/>
              <a:gd name="connsiteY10" fmla="*/ 392748 h 709978"/>
              <a:gd name="connsiteX11" fmla="*/ 16408 w 679982"/>
              <a:gd name="connsiteY11" fmla="*/ 516573 h 709978"/>
              <a:gd name="connsiteX12" fmla="*/ 87845 w 679982"/>
              <a:gd name="connsiteY12" fmla="*/ 516573 h 709978"/>
              <a:gd name="connsiteX13" fmla="*/ 206908 w 679982"/>
              <a:gd name="connsiteY13" fmla="*/ 459423 h 709978"/>
              <a:gd name="connsiteX14" fmla="*/ 121183 w 679982"/>
              <a:gd name="connsiteY14" fmla="*/ 621348 h 709978"/>
              <a:gd name="connsiteX15" fmla="*/ 168808 w 679982"/>
              <a:gd name="connsiteY15" fmla="*/ 640398 h 709978"/>
              <a:gd name="connsiteX16" fmla="*/ 302158 w 679982"/>
              <a:gd name="connsiteY16" fmla="*/ 630873 h 709978"/>
              <a:gd name="connsiteX17" fmla="*/ 349783 w 679982"/>
              <a:gd name="connsiteY17" fmla="*/ 554673 h 709978"/>
              <a:gd name="connsiteX18" fmla="*/ 245008 w 679982"/>
              <a:gd name="connsiteY18" fmla="*/ 688023 h 709978"/>
              <a:gd name="connsiteX19" fmla="*/ 378358 w 679982"/>
              <a:gd name="connsiteY19" fmla="*/ 697548 h 709978"/>
              <a:gd name="connsiteX20" fmla="*/ 587908 w 679982"/>
              <a:gd name="connsiteY20" fmla="*/ 564198 h 709978"/>
              <a:gd name="connsiteX21" fmla="*/ 673633 w 679982"/>
              <a:gd name="connsiteY21" fmla="*/ 373698 h 709978"/>
              <a:gd name="connsiteX22" fmla="*/ 673633 w 679982"/>
              <a:gd name="connsiteY22" fmla="*/ 278448 h 709978"/>
              <a:gd name="connsiteX23" fmla="*/ 673633 w 679982"/>
              <a:gd name="connsiteY23" fmla="*/ 221298 h 709978"/>
              <a:gd name="connsiteX24" fmla="*/ 635533 w 679982"/>
              <a:gd name="connsiteY24" fmla="*/ 230823 h 709978"/>
              <a:gd name="connsiteX25" fmla="*/ 664108 w 679982"/>
              <a:gd name="connsiteY25" fmla="*/ 87948 h 709978"/>
              <a:gd name="connsiteX26" fmla="*/ 597433 w 679982"/>
              <a:gd name="connsiteY26" fmla="*/ 40323 h 709978"/>
              <a:gd name="connsiteX27" fmla="*/ 454558 w 679982"/>
              <a:gd name="connsiteY27" fmla="*/ 2223 h 709978"/>
              <a:gd name="connsiteX0" fmla="*/ 455545 w 680969"/>
              <a:gd name="connsiteY0" fmla="*/ 2223 h 709978"/>
              <a:gd name="connsiteX1" fmla="*/ 417445 w 680969"/>
              <a:gd name="connsiteY1" fmla="*/ 106998 h 709978"/>
              <a:gd name="connsiteX2" fmla="*/ 293620 w 680969"/>
              <a:gd name="connsiteY2" fmla="*/ 30798 h 709978"/>
              <a:gd name="connsiteX3" fmla="*/ 141220 w 680969"/>
              <a:gd name="connsiteY3" fmla="*/ 135573 h 709978"/>
              <a:gd name="connsiteX4" fmla="*/ 74545 w 680969"/>
              <a:gd name="connsiteY4" fmla="*/ 226061 h 709978"/>
              <a:gd name="connsiteX5" fmla="*/ 65020 w 680969"/>
              <a:gd name="connsiteY5" fmla="*/ 307023 h 709978"/>
              <a:gd name="connsiteX6" fmla="*/ 131695 w 680969"/>
              <a:gd name="connsiteY6" fmla="*/ 335598 h 709978"/>
              <a:gd name="connsiteX7" fmla="*/ 198370 w 680969"/>
              <a:gd name="connsiteY7" fmla="*/ 240348 h 709978"/>
              <a:gd name="connsiteX8" fmla="*/ 157707 w 680969"/>
              <a:gd name="connsiteY8" fmla="*/ 303539 h 709978"/>
              <a:gd name="connsiteX9" fmla="*/ 103120 w 680969"/>
              <a:gd name="connsiteY9" fmla="*/ 326073 h 709978"/>
              <a:gd name="connsiteX10" fmla="*/ 7870 w 680969"/>
              <a:gd name="connsiteY10" fmla="*/ 392748 h 709978"/>
              <a:gd name="connsiteX11" fmla="*/ 17395 w 680969"/>
              <a:gd name="connsiteY11" fmla="*/ 516573 h 709978"/>
              <a:gd name="connsiteX12" fmla="*/ 112645 w 680969"/>
              <a:gd name="connsiteY12" fmla="*/ 516573 h 709978"/>
              <a:gd name="connsiteX13" fmla="*/ 207895 w 680969"/>
              <a:gd name="connsiteY13" fmla="*/ 459423 h 709978"/>
              <a:gd name="connsiteX14" fmla="*/ 122170 w 680969"/>
              <a:gd name="connsiteY14" fmla="*/ 621348 h 709978"/>
              <a:gd name="connsiteX15" fmla="*/ 169795 w 680969"/>
              <a:gd name="connsiteY15" fmla="*/ 640398 h 709978"/>
              <a:gd name="connsiteX16" fmla="*/ 303145 w 680969"/>
              <a:gd name="connsiteY16" fmla="*/ 630873 h 709978"/>
              <a:gd name="connsiteX17" fmla="*/ 350770 w 680969"/>
              <a:gd name="connsiteY17" fmla="*/ 554673 h 709978"/>
              <a:gd name="connsiteX18" fmla="*/ 245995 w 680969"/>
              <a:gd name="connsiteY18" fmla="*/ 688023 h 709978"/>
              <a:gd name="connsiteX19" fmla="*/ 379345 w 680969"/>
              <a:gd name="connsiteY19" fmla="*/ 697548 h 709978"/>
              <a:gd name="connsiteX20" fmla="*/ 588895 w 680969"/>
              <a:gd name="connsiteY20" fmla="*/ 564198 h 709978"/>
              <a:gd name="connsiteX21" fmla="*/ 674620 w 680969"/>
              <a:gd name="connsiteY21" fmla="*/ 373698 h 709978"/>
              <a:gd name="connsiteX22" fmla="*/ 674620 w 680969"/>
              <a:gd name="connsiteY22" fmla="*/ 278448 h 709978"/>
              <a:gd name="connsiteX23" fmla="*/ 674620 w 680969"/>
              <a:gd name="connsiteY23" fmla="*/ 221298 h 709978"/>
              <a:gd name="connsiteX24" fmla="*/ 636520 w 680969"/>
              <a:gd name="connsiteY24" fmla="*/ 230823 h 709978"/>
              <a:gd name="connsiteX25" fmla="*/ 665095 w 680969"/>
              <a:gd name="connsiteY25" fmla="*/ 87948 h 709978"/>
              <a:gd name="connsiteX26" fmla="*/ 598420 w 680969"/>
              <a:gd name="connsiteY26" fmla="*/ 40323 h 709978"/>
              <a:gd name="connsiteX27" fmla="*/ 455545 w 680969"/>
              <a:gd name="connsiteY27" fmla="*/ 2223 h 709978"/>
              <a:gd name="connsiteX0" fmla="*/ 460771 w 686195"/>
              <a:gd name="connsiteY0" fmla="*/ 2223 h 709978"/>
              <a:gd name="connsiteX1" fmla="*/ 422671 w 686195"/>
              <a:gd name="connsiteY1" fmla="*/ 106998 h 709978"/>
              <a:gd name="connsiteX2" fmla="*/ 298846 w 686195"/>
              <a:gd name="connsiteY2" fmla="*/ 30798 h 709978"/>
              <a:gd name="connsiteX3" fmla="*/ 146446 w 686195"/>
              <a:gd name="connsiteY3" fmla="*/ 135573 h 709978"/>
              <a:gd name="connsiteX4" fmla="*/ 79771 w 686195"/>
              <a:gd name="connsiteY4" fmla="*/ 226061 h 709978"/>
              <a:gd name="connsiteX5" fmla="*/ 70246 w 686195"/>
              <a:gd name="connsiteY5" fmla="*/ 307023 h 709978"/>
              <a:gd name="connsiteX6" fmla="*/ 136921 w 686195"/>
              <a:gd name="connsiteY6" fmla="*/ 335598 h 709978"/>
              <a:gd name="connsiteX7" fmla="*/ 203596 w 686195"/>
              <a:gd name="connsiteY7" fmla="*/ 240348 h 709978"/>
              <a:gd name="connsiteX8" fmla="*/ 162933 w 686195"/>
              <a:gd name="connsiteY8" fmla="*/ 303539 h 709978"/>
              <a:gd name="connsiteX9" fmla="*/ 108346 w 686195"/>
              <a:gd name="connsiteY9" fmla="*/ 326073 h 709978"/>
              <a:gd name="connsiteX10" fmla="*/ 13096 w 686195"/>
              <a:gd name="connsiteY10" fmla="*/ 392748 h 709978"/>
              <a:gd name="connsiteX11" fmla="*/ 22621 w 686195"/>
              <a:gd name="connsiteY11" fmla="*/ 516573 h 709978"/>
              <a:gd name="connsiteX12" fmla="*/ 213121 w 686195"/>
              <a:gd name="connsiteY12" fmla="*/ 459423 h 709978"/>
              <a:gd name="connsiteX13" fmla="*/ 127396 w 686195"/>
              <a:gd name="connsiteY13" fmla="*/ 621348 h 709978"/>
              <a:gd name="connsiteX14" fmla="*/ 175021 w 686195"/>
              <a:gd name="connsiteY14" fmla="*/ 640398 h 709978"/>
              <a:gd name="connsiteX15" fmla="*/ 308371 w 686195"/>
              <a:gd name="connsiteY15" fmla="*/ 630873 h 709978"/>
              <a:gd name="connsiteX16" fmla="*/ 355996 w 686195"/>
              <a:gd name="connsiteY16" fmla="*/ 554673 h 709978"/>
              <a:gd name="connsiteX17" fmla="*/ 251221 w 686195"/>
              <a:gd name="connsiteY17" fmla="*/ 688023 h 709978"/>
              <a:gd name="connsiteX18" fmla="*/ 384571 w 686195"/>
              <a:gd name="connsiteY18" fmla="*/ 697548 h 709978"/>
              <a:gd name="connsiteX19" fmla="*/ 594121 w 686195"/>
              <a:gd name="connsiteY19" fmla="*/ 564198 h 709978"/>
              <a:gd name="connsiteX20" fmla="*/ 679846 w 686195"/>
              <a:gd name="connsiteY20" fmla="*/ 373698 h 709978"/>
              <a:gd name="connsiteX21" fmla="*/ 679846 w 686195"/>
              <a:gd name="connsiteY21" fmla="*/ 278448 h 709978"/>
              <a:gd name="connsiteX22" fmla="*/ 679846 w 686195"/>
              <a:gd name="connsiteY22" fmla="*/ 221298 h 709978"/>
              <a:gd name="connsiteX23" fmla="*/ 641746 w 686195"/>
              <a:gd name="connsiteY23" fmla="*/ 230823 h 709978"/>
              <a:gd name="connsiteX24" fmla="*/ 670321 w 686195"/>
              <a:gd name="connsiteY24" fmla="*/ 87948 h 709978"/>
              <a:gd name="connsiteX25" fmla="*/ 603646 w 686195"/>
              <a:gd name="connsiteY25" fmla="*/ 40323 h 709978"/>
              <a:gd name="connsiteX26" fmla="*/ 460771 w 686195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5913 w 674712"/>
              <a:gd name="connsiteY13" fmla="*/ 621348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6888 w 674712"/>
              <a:gd name="connsiteY15" fmla="*/ 63087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9978"/>
              <a:gd name="connsiteX1" fmla="*/ 411188 w 674712"/>
              <a:gd name="connsiteY1" fmla="*/ 106998 h 709978"/>
              <a:gd name="connsiteX2" fmla="*/ 287363 w 674712"/>
              <a:gd name="connsiteY2" fmla="*/ 30798 h 709978"/>
              <a:gd name="connsiteX3" fmla="*/ 134963 w 674712"/>
              <a:gd name="connsiteY3" fmla="*/ 135573 h 709978"/>
              <a:gd name="connsiteX4" fmla="*/ 68288 w 674712"/>
              <a:gd name="connsiteY4" fmla="*/ 226061 h 709978"/>
              <a:gd name="connsiteX5" fmla="*/ 58763 w 674712"/>
              <a:gd name="connsiteY5" fmla="*/ 307023 h 709978"/>
              <a:gd name="connsiteX6" fmla="*/ 125438 w 674712"/>
              <a:gd name="connsiteY6" fmla="*/ 335598 h 709978"/>
              <a:gd name="connsiteX7" fmla="*/ 192113 w 674712"/>
              <a:gd name="connsiteY7" fmla="*/ 240348 h 709978"/>
              <a:gd name="connsiteX8" fmla="*/ 151450 w 674712"/>
              <a:gd name="connsiteY8" fmla="*/ 303539 h 709978"/>
              <a:gd name="connsiteX9" fmla="*/ 96863 w 674712"/>
              <a:gd name="connsiteY9" fmla="*/ 326073 h 709978"/>
              <a:gd name="connsiteX10" fmla="*/ 1613 w 674712"/>
              <a:gd name="connsiteY10" fmla="*/ 392748 h 709978"/>
              <a:gd name="connsiteX11" fmla="*/ 49238 w 674712"/>
              <a:gd name="connsiteY11" fmla="*/ 521335 h 709978"/>
              <a:gd name="connsiteX12" fmla="*/ 201638 w 674712"/>
              <a:gd name="connsiteY12" fmla="*/ 459423 h 709978"/>
              <a:gd name="connsiteX13" fmla="*/ 111150 w 674712"/>
              <a:gd name="connsiteY13" fmla="*/ 554673 h 709978"/>
              <a:gd name="connsiteX14" fmla="*/ 163538 w 674712"/>
              <a:gd name="connsiteY14" fmla="*/ 640398 h 709978"/>
              <a:gd name="connsiteX15" fmla="*/ 292125 w 674712"/>
              <a:gd name="connsiteY15" fmla="*/ 611823 h 709978"/>
              <a:gd name="connsiteX16" fmla="*/ 344513 w 674712"/>
              <a:gd name="connsiteY16" fmla="*/ 554673 h 709978"/>
              <a:gd name="connsiteX17" fmla="*/ 239738 w 674712"/>
              <a:gd name="connsiteY17" fmla="*/ 688023 h 709978"/>
              <a:gd name="connsiteX18" fmla="*/ 373088 w 674712"/>
              <a:gd name="connsiteY18" fmla="*/ 697548 h 709978"/>
              <a:gd name="connsiteX19" fmla="*/ 582638 w 674712"/>
              <a:gd name="connsiteY19" fmla="*/ 564198 h 709978"/>
              <a:gd name="connsiteX20" fmla="*/ 668363 w 674712"/>
              <a:gd name="connsiteY20" fmla="*/ 373698 h 709978"/>
              <a:gd name="connsiteX21" fmla="*/ 668363 w 674712"/>
              <a:gd name="connsiteY21" fmla="*/ 278448 h 709978"/>
              <a:gd name="connsiteX22" fmla="*/ 668363 w 674712"/>
              <a:gd name="connsiteY22" fmla="*/ 221298 h 709978"/>
              <a:gd name="connsiteX23" fmla="*/ 630263 w 674712"/>
              <a:gd name="connsiteY23" fmla="*/ 230823 h 709978"/>
              <a:gd name="connsiteX24" fmla="*/ 658838 w 674712"/>
              <a:gd name="connsiteY24" fmla="*/ 87948 h 709978"/>
              <a:gd name="connsiteX25" fmla="*/ 592163 w 674712"/>
              <a:gd name="connsiteY25" fmla="*/ 40323 h 709978"/>
              <a:gd name="connsiteX26" fmla="*/ 449288 w 674712"/>
              <a:gd name="connsiteY26" fmla="*/ 2223 h 709978"/>
              <a:gd name="connsiteX0" fmla="*/ 449288 w 674712"/>
              <a:gd name="connsiteY0" fmla="*/ 2223 h 706375"/>
              <a:gd name="connsiteX1" fmla="*/ 411188 w 674712"/>
              <a:gd name="connsiteY1" fmla="*/ 106998 h 706375"/>
              <a:gd name="connsiteX2" fmla="*/ 287363 w 674712"/>
              <a:gd name="connsiteY2" fmla="*/ 30798 h 706375"/>
              <a:gd name="connsiteX3" fmla="*/ 134963 w 674712"/>
              <a:gd name="connsiteY3" fmla="*/ 135573 h 706375"/>
              <a:gd name="connsiteX4" fmla="*/ 68288 w 674712"/>
              <a:gd name="connsiteY4" fmla="*/ 226061 h 706375"/>
              <a:gd name="connsiteX5" fmla="*/ 58763 w 674712"/>
              <a:gd name="connsiteY5" fmla="*/ 307023 h 706375"/>
              <a:gd name="connsiteX6" fmla="*/ 125438 w 674712"/>
              <a:gd name="connsiteY6" fmla="*/ 335598 h 706375"/>
              <a:gd name="connsiteX7" fmla="*/ 192113 w 674712"/>
              <a:gd name="connsiteY7" fmla="*/ 240348 h 706375"/>
              <a:gd name="connsiteX8" fmla="*/ 151450 w 674712"/>
              <a:gd name="connsiteY8" fmla="*/ 303539 h 706375"/>
              <a:gd name="connsiteX9" fmla="*/ 96863 w 674712"/>
              <a:gd name="connsiteY9" fmla="*/ 326073 h 706375"/>
              <a:gd name="connsiteX10" fmla="*/ 1613 w 674712"/>
              <a:gd name="connsiteY10" fmla="*/ 392748 h 706375"/>
              <a:gd name="connsiteX11" fmla="*/ 49238 w 674712"/>
              <a:gd name="connsiteY11" fmla="*/ 521335 h 706375"/>
              <a:gd name="connsiteX12" fmla="*/ 201638 w 674712"/>
              <a:gd name="connsiteY12" fmla="*/ 459423 h 706375"/>
              <a:gd name="connsiteX13" fmla="*/ 111150 w 674712"/>
              <a:gd name="connsiteY13" fmla="*/ 554673 h 706375"/>
              <a:gd name="connsiteX14" fmla="*/ 163538 w 674712"/>
              <a:gd name="connsiteY14" fmla="*/ 640398 h 706375"/>
              <a:gd name="connsiteX15" fmla="*/ 292125 w 674712"/>
              <a:gd name="connsiteY15" fmla="*/ 611823 h 706375"/>
              <a:gd name="connsiteX16" fmla="*/ 344513 w 674712"/>
              <a:gd name="connsiteY16" fmla="*/ 554673 h 706375"/>
              <a:gd name="connsiteX17" fmla="*/ 258788 w 674712"/>
              <a:gd name="connsiteY17" fmla="*/ 678498 h 706375"/>
              <a:gd name="connsiteX18" fmla="*/ 373088 w 674712"/>
              <a:gd name="connsiteY18" fmla="*/ 697548 h 706375"/>
              <a:gd name="connsiteX19" fmla="*/ 582638 w 674712"/>
              <a:gd name="connsiteY19" fmla="*/ 564198 h 706375"/>
              <a:gd name="connsiteX20" fmla="*/ 668363 w 674712"/>
              <a:gd name="connsiteY20" fmla="*/ 373698 h 706375"/>
              <a:gd name="connsiteX21" fmla="*/ 668363 w 674712"/>
              <a:gd name="connsiteY21" fmla="*/ 278448 h 706375"/>
              <a:gd name="connsiteX22" fmla="*/ 668363 w 674712"/>
              <a:gd name="connsiteY22" fmla="*/ 221298 h 706375"/>
              <a:gd name="connsiteX23" fmla="*/ 630263 w 674712"/>
              <a:gd name="connsiteY23" fmla="*/ 230823 h 706375"/>
              <a:gd name="connsiteX24" fmla="*/ 658838 w 674712"/>
              <a:gd name="connsiteY24" fmla="*/ 87948 h 706375"/>
              <a:gd name="connsiteX25" fmla="*/ 592163 w 674712"/>
              <a:gd name="connsiteY25" fmla="*/ 40323 h 706375"/>
              <a:gd name="connsiteX26" fmla="*/ 449288 w 674712"/>
              <a:gd name="connsiteY26" fmla="*/ 2223 h 706375"/>
              <a:gd name="connsiteX0" fmla="*/ 452467 w 677891"/>
              <a:gd name="connsiteY0" fmla="*/ 2223 h 706375"/>
              <a:gd name="connsiteX1" fmla="*/ 414367 w 677891"/>
              <a:gd name="connsiteY1" fmla="*/ 106998 h 706375"/>
              <a:gd name="connsiteX2" fmla="*/ 290542 w 677891"/>
              <a:gd name="connsiteY2" fmla="*/ 30798 h 706375"/>
              <a:gd name="connsiteX3" fmla="*/ 138142 w 677891"/>
              <a:gd name="connsiteY3" fmla="*/ 135573 h 706375"/>
              <a:gd name="connsiteX4" fmla="*/ 71467 w 677891"/>
              <a:gd name="connsiteY4" fmla="*/ 226061 h 706375"/>
              <a:gd name="connsiteX5" fmla="*/ 61942 w 677891"/>
              <a:gd name="connsiteY5" fmla="*/ 307023 h 706375"/>
              <a:gd name="connsiteX6" fmla="*/ 128617 w 677891"/>
              <a:gd name="connsiteY6" fmla="*/ 335598 h 706375"/>
              <a:gd name="connsiteX7" fmla="*/ 195292 w 677891"/>
              <a:gd name="connsiteY7" fmla="*/ 240348 h 706375"/>
              <a:gd name="connsiteX8" fmla="*/ 154629 w 677891"/>
              <a:gd name="connsiteY8" fmla="*/ 303539 h 706375"/>
              <a:gd name="connsiteX9" fmla="*/ 4792 w 677891"/>
              <a:gd name="connsiteY9" fmla="*/ 392748 h 706375"/>
              <a:gd name="connsiteX10" fmla="*/ 52417 w 677891"/>
              <a:gd name="connsiteY10" fmla="*/ 521335 h 706375"/>
              <a:gd name="connsiteX11" fmla="*/ 204817 w 677891"/>
              <a:gd name="connsiteY11" fmla="*/ 459423 h 706375"/>
              <a:gd name="connsiteX12" fmla="*/ 114329 w 677891"/>
              <a:gd name="connsiteY12" fmla="*/ 554673 h 706375"/>
              <a:gd name="connsiteX13" fmla="*/ 166717 w 677891"/>
              <a:gd name="connsiteY13" fmla="*/ 640398 h 706375"/>
              <a:gd name="connsiteX14" fmla="*/ 295304 w 677891"/>
              <a:gd name="connsiteY14" fmla="*/ 611823 h 706375"/>
              <a:gd name="connsiteX15" fmla="*/ 347692 w 677891"/>
              <a:gd name="connsiteY15" fmla="*/ 554673 h 706375"/>
              <a:gd name="connsiteX16" fmla="*/ 261967 w 677891"/>
              <a:gd name="connsiteY16" fmla="*/ 678498 h 706375"/>
              <a:gd name="connsiteX17" fmla="*/ 376267 w 677891"/>
              <a:gd name="connsiteY17" fmla="*/ 697548 h 706375"/>
              <a:gd name="connsiteX18" fmla="*/ 585817 w 677891"/>
              <a:gd name="connsiteY18" fmla="*/ 564198 h 706375"/>
              <a:gd name="connsiteX19" fmla="*/ 671542 w 677891"/>
              <a:gd name="connsiteY19" fmla="*/ 373698 h 706375"/>
              <a:gd name="connsiteX20" fmla="*/ 671542 w 677891"/>
              <a:gd name="connsiteY20" fmla="*/ 278448 h 706375"/>
              <a:gd name="connsiteX21" fmla="*/ 671542 w 677891"/>
              <a:gd name="connsiteY21" fmla="*/ 221298 h 706375"/>
              <a:gd name="connsiteX22" fmla="*/ 633442 w 677891"/>
              <a:gd name="connsiteY22" fmla="*/ 230823 h 706375"/>
              <a:gd name="connsiteX23" fmla="*/ 662017 w 677891"/>
              <a:gd name="connsiteY23" fmla="*/ 87948 h 706375"/>
              <a:gd name="connsiteX24" fmla="*/ 595342 w 677891"/>
              <a:gd name="connsiteY24" fmla="*/ 40323 h 706375"/>
              <a:gd name="connsiteX25" fmla="*/ 452467 w 677891"/>
              <a:gd name="connsiteY25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70215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47736 w 673160"/>
              <a:gd name="connsiteY0" fmla="*/ 2223 h 706375"/>
              <a:gd name="connsiteX1" fmla="*/ 409636 w 673160"/>
              <a:gd name="connsiteY1" fmla="*/ 106998 h 706375"/>
              <a:gd name="connsiteX2" fmla="*/ 285811 w 673160"/>
              <a:gd name="connsiteY2" fmla="*/ 30798 h 706375"/>
              <a:gd name="connsiteX3" fmla="*/ 133411 w 673160"/>
              <a:gd name="connsiteY3" fmla="*/ 135573 h 706375"/>
              <a:gd name="connsiteX4" fmla="*/ 66736 w 673160"/>
              <a:gd name="connsiteY4" fmla="*/ 226061 h 706375"/>
              <a:gd name="connsiteX5" fmla="*/ 57211 w 673160"/>
              <a:gd name="connsiteY5" fmla="*/ 307023 h 706375"/>
              <a:gd name="connsiteX6" fmla="*/ 123886 w 673160"/>
              <a:gd name="connsiteY6" fmla="*/ 335598 h 706375"/>
              <a:gd name="connsiteX7" fmla="*/ 190561 w 673160"/>
              <a:gd name="connsiteY7" fmla="*/ 240348 h 706375"/>
              <a:gd name="connsiteX8" fmla="*/ 149898 w 673160"/>
              <a:gd name="connsiteY8" fmla="*/ 303539 h 706375"/>
              <a:gd name="connsiteX9" fmla="*/ 54648 w 673160"/>
              <a:gd name="connsiteY9" fmla="*/ 384502 h 706375"/>
              <a:gd name="connsiteX10" fmla="*/ 61 w 673160"/>
              <a:gd name="connsiteY10" fmla="*/ 392748 h 706375"/>
              <a:gd name="connsiteX11" fmla="*/ 47686 w 673160"/>
              <a:gd name="connsiteY11" fmla="*/ 521335 h 706375"/>
              <a:gd name="connsiteX12" fmla="*/ 200086 w 673160"/>
              <a:gd name="connsiteY12" fmla="*/ 459423 h 706375"/>
              <a:gd name="connsiteX13" fmla="*/ 109598 w 673160"/>
              <a:gd name="connsiteY13" fmla="*/ 554673 h 706375"/>
              <a:gd name="connsiteX14" fmla="*/ 161986 w 673160"/>
              <a:gd name="connsiteY14" fmla="*/ 640398 h 706375"/>
              <a:gd name="connsiteX15" fmla="*/ 290573 w 673160"/>
              <a:gd name="connsiteY15" fmla="*/ 611823 h 706375"/>
              <a:gd name="connsiteX16" fmla="*/ 342961 w 673160"/>
              <a:gd name="connsiteY16" fmla="*/ 554673 h 706375"/>
              <a:gd name="connsiteX17" fmla="*/ 257236 w 673160"/>
              <a:gd name="connsiteY17" fmla="*/ 678498 h 706375"/>
              <a:gd name="connsiteX18" fmla="*/ 371536 w 673160"/>
              <a:gd name="connsiteY18" fmla="*/ 697548 h 706375"/>
              <a:gd name="connsiteX19" fmla="*/ 581086 w 673160"/>
              <a:gd name="connsiteY19" fmla="*/ 564198 h 706375"/>
              <a:gd name="connsiteX20" fmla="*/ 666811 w 673160"/>
              <a:gd name="connsiteY20" fmla="*/ 373698 h 706375"/>
              <a:gd name="connsiteX21" fmla="*/ 666811 w 673160"/>
              <a:gd name="connsiteY21" fmla="*/ 278448 h 706375"/>
              <a:gd name="connsiteX22" fmla="*/ 666811 w 673160"/>
              <a:gd name="connsiteY22" fmla="*/ 221298 h 706375"/>
              <a:gd name="connsiteX23" fmla="*/ 628711 w 673160"/>
              <a:gd name="connsiteY23" fmla="*/ 230823 h 706375"/>
              <a:gd name="connsiteX24" fmla="*/ 657286 w 673160"/>
              <a:gd name="connsiteY24" fmla="*/ 87948 h 706375"/>
              <a:gd name="connsiteX25" fmla="*/ 590611 w 673160"/>
              <a:gd name="connsiteY25" fmla="*/ 40323 h 706375"/>
              <a:gd name="connsiteX26" fmla="*/ 447736 w 673160"/>
              <a:gd name="connsiteY26" fmla="*/ 2223 h 706375"/>
              <a:gd name="connsiteX0" fmla="*/ 412997 w 638421"/>
              <a:gd name="connsiteY0" fmla="*/ 2223 h 706375"/>
              <a:gd name="connsiteX1" fmla="*/ 374897 w 638421"/>
              <a:gd name="connsiteY1" fmla="*/ 106998 h 706375"/>
              <a:gd name="connsiteX2" fmla="*/ 251072 w 638421"/>
              <a:gd name="connsiteY2" fmla="*/ 30798 h 706375"/>
              <a:gd name="connsiteX3" fmla="*/ 98672 w 638421"/>
              <a:gd name="connsiteY3" fmla="*/ 135573 h 706375"/>
              <a:gd name="connsiteX4" fmla="*/ 31997 w 638421"/>
              <a:gd name="connsiteY4" fmla="*/ 226061 h 706375"/>
              <a:gd name="connsiteX5" fmla="*/ 22472 w 638421"/>
              <a:gd name="connsiteY5" fmla="*/ 307023 h 706375"/>
              <a:gd name="connsiteX6" fmla="*/ 89147 w 638421"/>
              <a:gd name="connsiteY6" fmla="*/ 335598 h 706375"/>
              <a:gd name="connsiteX7" fmla="*/ 155822 w 638421"/>
              <a:gd name="connsiteY7" fmla="*/ 240348 h 706375"/>
              <a:gd name="connsiteX8" fmla="*/ 115159 w 638421"/>
              <a:gd name="connsiteY8" fmla="*/ 303539 h 706375"/>
              <a:gd name="connsiteX9" fmla="*/ 19909 w 638421"/>
              <a:gd name="connsiteY9" fmla="*/ 384502 h 706375"/>
              <a:gd name="connsiteX10" fmla="*/ 12947 w 638421"/>
              <a:gd name="connsiteY10" fmla="*/ 521335 h 706375"/>
              <a:gd name="connsiteX11" fmla="*/ 165347 w 638421"/>
              <a:gd name="connsiteY11" fmla="*/ 459423 h 706375"/>
              <a:gd name="connsiteX12" fmla="*/ 74859 w 638421"/>
              <a:gd name="connsiteY12" fmla="*/ 554673 h 706375"/>
              <a:gd name="connsiteX13" fmla="*/ 127247 w 638421"/>
              <a:gd name="connsiteY13" fmla="*/ 640398 h 706375"/>
              <a:gd name="connsiteX14" fmla="*/ 255834 w 638421"/>
              <a:gd name="connsiteY14" fmla="*/ 611823 h 706375"/>
              <a:gd name="connsiteX15" fmla="*/ 308222 w 638421"/>
              <a:gd name="connsiteY15" fmla="*/ 554673 h 706375"/>
              <a:gd name="connsiteX16" fmla="*/ 222497 w 638421"/>
              <a:gd name="connsiteY16" fmla="*/ 678498 h 706375"/>
              <a:gd name="connsiteX17" fmla="*/ 336797 w 638421"/>
              <a:gd name="connsiteY17" fmla="*/ 697548 h 706375"/>
              <a:gd name="connsiteX18" fmla="*/ 546347 w 638421"/>
              <a:gd name="connsiteY18" fmla="*/ 564198 h 706375"/>
              <a:gd name="connsiteX19" fmla="*/ 632072 w 638421"/>
              <a:gd name="connsiteY19" fmla="*/ 373698 h 706375"/>
              <a:gd name="connsiteX20" fmla="*/ 632072 w 638421"/>
              <a:gd name="connsiteY20" fmla="*/ 278448 h 706375"/>
              <a:gd name="connsiteX21" fmla="*/ 632072 w 638421"/>
              <a:gd name="connsiteY21" fmla="*/ 221298 h 706375"/>
              <a:gd name="connsiteX22" fmla="*/ 593972 w 638421"/>
              <a:gd name="connsiteY22" fmla="*/ 230823 h 706375"/>
              <a:gd name="connsiteX23" fmla="*/ 622547 w 638421"/>
              <a:gd name="connsiteY23" fmla="*/ 87948 h 706375"/>
              <a:gd name="connsiteX24" fmla="*/ 555872 w 638421"/>
              <a:gd name="connsiteY24" fmla="*/ 40323 h 706375"/>
              <a:gd name="connsiteX25" fmla="*/ 412997 w 638421"/>
              <a:gd name="connsiteY25" fmla="*/ 2223 h 706375"/>
              <a:gd name="connsiteX0" fmla="*/ 415057 w 640481"/>
              <a:gd name="connsiteY0" fmla="*/ 2223 h 706375"/>
              <a:gd name="connsiteX1" fmla="*/ 376957 w 640481"/>
              <a:gd name="connsiteY1" fmla="*/ 106998 h 706375"/>
              <a:gd name="connsiteX2" fmla="*/ 253132 w 640481"/>
              <a:gd name="connsiteY2" fmla="*/ 30798 h 706375"/>
              <a:gd name="connsiteX3" fmla="*/ 100732 w 640481"/>
              <a:gd name="connsiteY3" fmla="*/ 135573 h 706375"/>
              <a:gd name="connsiteX4" fmla="*/ 34057 w 640481"/>
              <a:gd name="connsiteY4" fmla="*/ 226061 h 706375"/>
              <a:gd name="connsiteX5" fmla="*/ 24532 w 640481"/>
              <a:gd name="connsiteY5" fmla="*/ 307023 h 706375"/>
              <a:gd name="connsiteX6" fmla="*/ 91207 w 640481"/>
              <a:gd name="connsiteY6" fmla="*/ 335598 h 706375"/>
              <a:gd name="connsiteX7" fmla="*/ 157882 w 640481"/>
              <a:gd name="connsiteY7" fmla="*/ 240348 h 706375"/>
              <a:gd name="connsiteX8" fmla="*/ 117219 w 640481"/>
              <a:gd name="connsiteY8" fmla="*/ 303539 h 706375"/>
              <a:gd name="connsiteX9" fmla="*/ 17207 w 640481"/>
              <a:gd name="connsiteY9" fmla="*/ 451177 h 706375"/>
              <a:gd name="connsiteX10" fmla="*/ 15007 w 640481"/>
              <a:gd name="connsiteY10" fmla="*/ 521335 h 706375"/>
              <a:gd name="connsiteX11" fmla="*/ 167407 w 640481"/>
              <a:gd name="connsiteY11" fmla="*/ 459423 h 706375"/>
              <a:gd name="connsiteX12" fmla="*/ 76919 w 640481"/>
              <a:gd name="connsiteY12" fmla="*/ 554673 h 706375"/>
              <a:gd name="connsiteX13" fmla="*/ 129307 w 640481"/>
              <a:gd name="connsiteY13" fmla="*/ 640398 h 706375"/>
              <a:gd name="connsiteX14" fmla="*/ 257894 w 640481"/>
              <a:gd name="connsiteY14" fmla="*/ 611823 h 706375"/>
              <a:gd name="connsiteX15" fmla="*/ 310282 w 640481"/>
              <a:gd name="connsiteY15" fmla="*/ 554673 h 706375"/>
              <a:gd name="connsiteX16" fmla="*/ 224557 w 640481"/>
              <a:gd name="connsiteY16" fmla="*/ 678498 h 706375"/>
              <a:gd name="connsiteX17" fmla="*/ 338857 w 640481"/>
              <a:gd name="connsiteY17" fmla="*/ 697548 h 706375"/>
              <a:gd name="connsiteX18" fmla="*/ 548407 w 640481"/>
              <a:gd name="connsiteY18" fmla="*/ 564198 h 706375"/>
              <a:gd name="connsiteX19" fmla="*/ 634132 w 640481"/>
              <a:gd name="connsiteY19" fmla="*/ 373698 h 706375"/>
              <a:gd name="connsiteX20" fmla="*/ 634132 w 640481"/>
              <a:gd name="connsiteY20" fmla="*/ 278448 h 706375"/>
              <a:gd name="connsiteX21" fmla="*/ 634132 w 640481"/>
              <a:gd name="connsiteY21" fmla="*/ 221298 h 706375"/>
              <a:gd name="connsiteX22" fmla="*/ 596032 w 640481"/>
              <a:gd name="connsiteY22" fmla="*/ 230823 h 706375"/>
              <a:gd name="connsiteX23" fmla="*/ 624607 w 640481"/>
              <a:gd name="connsiteY23" fmla="*/ 87948 h 706375"/>
              <a:gd name="connsiteX24" fmla="*/ 557932 w 640481"/>
              <a:gd name="connsiteY24" fmla="*/ 40323 h 706375"/>
              <a:gd name="connsiteX25" fmla="*/ 415057 w 640481"/>
              <a:gd name="connsiteY25" fmla="*/ 2223 h 706375"/>
              <a:gd name="connsiteX0" fmla="*/ 423166 w 648590"/>
              <a:gd name="connsiteY0" fmla="*/ 2223 h 706375"/>
              <a:gd name="connsiteX1" fmla="*/ 385066 w 648590"/>
              <a:gd name="connsiteY1" fmla="*/ 106998 h 706375"/>
              <a:gd name="connsiteX2" fmla="*/ 261241 w 648590"/>
              <a:gd name="connsiteY2" fmla="*/ 30798 h 706375"/>
              <a:gd name="connsiteX3" fmla="*/ 108841 w 648590"/>
              <a:gd name="connsiteY3" fmla="*/ 135573 h 706375"/>
              <a:gd name="connsiteX4" fmla="*/ 42166 w 648590"/>
              <a:gd name="connsiteY4" fmla="*/ 226061 h 706375"/>
              <a:gd name="connsiteX5" fmla="*/ 32641 w 648590"/>
              <a:gd name="connsiteY5" fmla="*/ 307023 h 706375"/>
              <a:gd name="connsiteX6" fmla="*/ 99316 w 648590"/>
              <a:gd name="connsiteY6" fmla="*/ 335598 h 706375"/>
              <a:gd name="connsiteX7" fmla="*/ 165991 w 648590"/>
              <a:gd name="connsiteY7" fmla="*/ 240348 h 706375"/>
              <a:gd name="connsiteX8" fmla="*/ 125328 w 648590"/>
              <a:gd name="connsiteY8" fmla="*/ 303539 h 706375"/>
              <a:gd name="connsiteX9" fmla="*/ 11029 w 648590"/>
              <a:gd name="connsiteY9" fmla="*/ 441652 h 706375"/>
              <a:gd name="connsiteX10" fmla="*/ 23116 w 648590"/>
              <a:gd name="connsiteY10" fmla="*/ 521335 h 706375"/>
              <a:gd name="connsiteX11" fmla="*/ 175516 w 648590"/>
              <a:gd name="connsiteY11" fmla="*/ 459423 h 706375"/>
              <a:gd name="connsiteX12" fmla="*/ 85028 w 648590"/>
              <a:gd name="connsiteY12" fmla="*/ 554673 h 706375"/>
              <a:gd name="connsiteX13" fmla="*/ 137416 w 648590"/>
              <a:gd name="connsiteY13" fmla="*/ 640398 h 706375"/>
              <a:gd name="connsiteX14" fmla="*/ 266003 w 648590"/>
              <a:gd name="connsiteY14" fmla="*/ 611823 h 706375"/>
              <a:gd name="connsiteX15" fmla="*/ 318391 w 648590"/>
              <a:gd name="connsiteY15" fmla="*/ 554673 h 706375"/>
              <a:gd name="connsiteX16" fmla="*/ 232666 w 648590"/>
              <a:gd name="connsiteY16" fmla="*/ 678498 h 706375"/>
              <a:gd name="connsiteX17" fmla="*/ 346966 w 648590"/>
              <a:gd name="connsiteY17" fmla="*/ 697548 h 706375"/>
              <a:gd name="connsiteX18" fmla="*/ 556516 w 648590"/>
              <a:gd name="connsiteY18" fmla="*/ 564198 h 706375"/>
              <a:gd name="connsiteX19" fmla="*/ 642241 w 648590"/>
              <a:gd name="connsiteY19" fmla="*/ 373698 h 706375"/>
              <a:gd name="connsiteX20" fmla="*/ 642241 w 648590"/>
              <a:gd name="connsiteY20" fmla="*/ 278448 h 706375"/>
              <a:gd name="connsiteX21" fmla="*/ 642241 w 648590"/>
              <a:gd name="connsiteY21" fmla="*/ 221298 h 706375"/>
              <a:gd name="connsiteX22" fmla="*/ 604141 w 648590"/>
              <a:gd name="connsiteY22" fmla="*/ 230823 h 706375"/>
              <a:gd name="connsiteX23" fmla="*/ 632716 w 648590"/>
              <a:gd name="connsiteY23" fmla="*/ 87948 h 706375"/>
              <a:gd name="connsiteX24" fmla="*/ 566041 w 648590"/>
              <a:gd name="connsiteY24" fmla="*/ 40323 h 706375"/>
              <a:gd name="connsiteX25" fmla="*/ 423166 w 648590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597214 w 641663"/>
              <a:gd name="connsiteY22" fmla="*/ 230823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2223 h 706375"/>
              <a:gd name="connsiteX1" fmla="*/ 378139 w 641663"/>
              <a:gd name="connsiteY1" fmla="*/ 106998 h 706375"/>
              <a:gd name="connsiteX2" fmla="*/ 254314 w 641663"/>
              <a:gd name="connsiteY2" fmla="*/ 30798 h 706375"/>
              <a:gd name="connsiteX3" fmla="*/ 101914 w 641663"/>
              <a:gd name="connsiteY3" fmla="*/ 135573 h 706375"/>
              <a:gd name="connsiteX4" fmla="*/ 35239 w 641663"/>
              <a:gd name="connsiteY4" fmla="*/ 226061 h 706375"/>
              <a:gd name="connsiteX5" fmla="*/ 25714 w 641663"/>
              <a:gd name="connsiteY5" fmla="*/ 307023 h 706375"/>
              <a:gd name="connsiteX6" fmla="*/ 92389 w 641663"/>
              <a:gd name="connsiteY6" fmla="*/ 335598 h 706375"/>
              <a:gd name="connsiteX7" fmla="*/ 159064 w 641663"/>
              <a:gd name="connsiteY7" fmla="*/ 240348 h 706375"/>
              <a:gd name="connsiteX8" fmla="*/ 118401 w 641663"/>
              <a:gd name="connsiteY8" fmla="*/ 303539 h 706375"/>
              <a:gd name="connsiteX9" fmla="*/ 4102 w 641663"/>
              <a:gd name="connsiteY9" fmla="*/ 441652 h 706375"/>
              <a:gd name="connsiteX10" fmla="*/ 54289 w 641663"/>
              <a:gd name="connsiteY10" fmla="*/ 535622 h 706375"/>
              <a:gd name="connsiteX11" fmla="*/ 168589 w 641663"/>
              <a:gd name="connsiteY11" fmla="*/ 459423 h 706375"/>
              <a:gd name="connsiteX12" fmla="*/ 78101 w 641663"/>
              <a:gd name="connsiteY12" fmla="*/ 554673 h 706375"/>
              <a:gd name="connsiteX13" fmla="*/ 130489 w 641663"/>
              <a:gd name="connsiteY13" fmla="*/ 640398 h 706375"/>
              <a:gd name="connsiteX14" fmla="*/ 259076 w 641663"/>
              <a:gd name="connsiteY14" fmla="*/ 611823 h 706375"/>
              <a:gd name="connsiteX15" fmla="*/ 311464 w 641663"/>
              <a:gd name="connsiteY15" fmla="*/ 554673 h 706375"/>
              <a:gd name="connsiteX16" fmla="*/ 225739 w 641663"/>
              <a:gd name="connsiteY16" fmla="*/ 678498 h 706375"/>
              <a:gd name="connsiteX17" fmla="*/ 340039 w 641663"/>
              <a:gd name="connsiteY17" fmla="*/ 697548 h 706375"/>
              <a:gd name="connsiteX18" fmla="*/ 549589 w 641663"/>
              <a:gd name="connsiteY18" fmla="*/ 564198 h 706375"/>
              <a:gd name="connsiteX19" fmla="*/ 635314 w 641663"/>
              <a:gd name="connsiteY19" fmla="*/ 373698 h 706375"/>
              <a:gd name="connsiteX20" fmla="*/ 635314 w 641663"/>
              <a:gd name="connsiteY20" fmla="*/ 278448 h 706375"/>
              <a:gd name="connsiteX21" fmla="*/ 635314 w 641663"/>
              <a:gd name="connsiteY21" fmla="*/ 221298 h 706375"/>
              <a:gd name="connsiteX22" fmla="*/ 618041 w 641663"/>
              <a:gd name="connsiteY22" fmla="*/ 199422 h 706375"/>
              <a:gd name="connsiteX23" fmla="*/ 625789 w 641663"/>
              <a:gd name="connsiteY23" fmla="*/ 87948 h 706375"/>
              <a:gd name="connsiteX24" fmla="*/ 559114 w 641663"/>
              <a:gd name="connsiteY24" fmla="*/ 40323 h 706375"/>
              <a:gd name="connsiteX25" fmla="*/ 416239 w 641663"/>
              <a:gd name="connsiteY25" fmla="*/ 2223 h 706375"/>
              <a:gd name="connsiteX0" fmla="*/ 416239 w 641663"/>
              <a:gd name="connsiteY0" fmla="*/ 905 h 705057"/>
              <a:gd name="connsiteX1" fmla="*/ 367856 w 641663"/>
              <a:gd name="connsiteY1" fmla="*/ 77087 h 705057"/>
              <a:gd name="connsiteX2" fmla="*/ 254314 w 641663"/>
              <a:gd name="connsiteY2" fmla="*/ 29480 h 705057"/>
              <a:gd name="connsiteX3" fmla="*/ 101914 w 641663"/>
              <a:gd name="connsiteY3" fmla="*/ 134255 h 705057"/>
              <a:gd name="connsiteX4" fmla="*/ 35239 w 641663"/>
              <a:gd name="connsiteY4" fmla="*/ 224743 h 705057"/>
              <a:gd name="connsiteX5" fmla="*/ 25714 w 641663"/>
              <a:gd name="connsiteY5" fmla="*/ 305705 h 705057"/>
              <a:gd name="connsiteX6" fmla="*/ 92389 w 641663"/>
              <a:gd name="connsiteY6" fmla="*/ 334280 h 705057"/>
              <a:gd name="connsiteX7" fmla="*/ 159064 w 641663"/>
              <a:gd name="connsiteY7" fmla="*/ 239030 h 705057"/>
              <a:gd name="connsiteX8" fmla="*/ 118401 w 641663"/>
              <a:gd name="connsiteY8" fmla="*/ 302221 h 705057"/>
              <a:gd name="connsiteX9" fmla="*/ 4102 w 641663"/>
              <a:gd name="connsiteY9" fmla="*/ 440334 h 705057"/>
              <a:gd name="connsiteX10" fmla="*/ 54289 w 641663"/>
              <a:gd name="connsiteY10" fmla="*/ 534304 h 705057"/>
              <a:gd name="connsiteX11" fmla="*/ 168589 w 641663"/>
              <a:gd name="connsiteY11" fmla="*/ 458105 h 705057"/>
              <a:gd name="connsiteX12" fmla="*/ 78101 w 641663"/>
              <a:gd name="connsiteY12" fmla="*/ 553355 h 705057"/>
              <a:gd name="connsiteX13" fmla="*/ 130489 w 641663"/>
              <a:gd name="connsiteY13" fmla="*/ 639080 h 705057"/>
              <a:gd name="connsiteX14" fmla="*/ 259076 w 641663"/>
              <a:gd name="connsiteY14" fmla="*/ 610505 h 705057"/>
              <a:gd name="connsiteX15" fmla="*/ 311464 w 641663"/>
              <a:gd name="connsiteY15" fmla="*/ 553355 h 705057"/>
              <a:gd name="connsiteX16" fmla="*/ 225739 w 641663"/>
              <a:gd name="connsiteY16" fmla="*/ 677180 h 705057"/>
              <a:gd name="connsiteX17" fmla="*/ 340039 w 641663"/>
              <a:gd name="connsiteY17" fmla="*/ 696230 h 705057"/>
              <a:gd name="connsiteX18" fmla="*/ 549589 w 641663"/>
              <a:gd name="connsiteY18" fmla="*/ 562880 h 705057"/>
              <a:gd name="connsiteX19" fmla="*/ 635314 w 641663"/>
              <a:gd name="connsiteY19" fmla="*/ 372380 h 705057"/>
              <a:gd name="connsiteX20" fmla="*/ 635314 w 641663"/>
              <a:gd name="connsiteY20" fmla="*/ 277130 h 705057"/>
              <a:gd name="connsiteX21" fmla="*/ 635314 w 641663"/>
              <a:gd name="connsiteY21" fmla="*/ 219980 h 705057"/>
              <a:gd name="connsiteX22" fmla="*/ 618041 w 641663"/>
              <a:gd name="connsiteY22" fmla="*/ 198104 h 705057"/>
              <a:gd name="connsiteX23" fmla="*/ 625789 w 641663"/>
              <a:gd name="connsiteY23" fmla="*/ 86630 h 705057"/>
              <a:gd name="connsiteX24" fmla="*/ 559114 w 641663"/>
              <a:gd name="connsiteY24" fmla="*/ 39005 h 705057"/>
              <a:gd name="connsiteX25" fmla="*/ 416239 w 641663"/>
              <a:gd name="connsiteY25" fmla="*/ 905 h 705057"/>
              <a:gd name="connsiteX0" fmla="*/ 416239 w 641663"/>
              <a:gd name="connsiteY0" fmla="*/ 65 h 704217"/>
              <a:gd name="connsiteX1" fmla="*/ 365350 w 641663"/>
              <a:gd name="connsiteY1" fmla="*/ 46949 h 704217"/>
              <a:gd name="connsiteX2" fmla="*/ 254314 w 641663"/>
              <a:gd name="connsiteY2" fmla="*/ 28640 h 704217"/>
              <a:gd name="connsiteX3" fmla="*/ 101914 w 641663"/>
              <a:gd name="connsiteY3" fmla="*/ 133415 h 704217"/>
              <a:gd name="connsiteX4" fmla="*/ 35239 w 641663"/>
              <a:gd name="connsiteY4" fmla="*/ 223903 h 704217"/>
              <a:gd name="connsiteX5" fmla="*/ 25714 w 641663"/>
              <a:gd name="connsiteY5" fmla="*/ 304865 h 704217"/>
              <a:gd name="connsiteX6" fmla="*/ 92389 w 641663"/>
              <a:gd name="connsiteY6" fmla="*/ 333440 h 704217"/>
              <a:gd name="connsiteX7" fmla="*/ 159064 w 641663"/>
              <a:gd name="connsiteY7" fmla="*/ 238190 h 704217"/>
              <a:gd name="connsiteX8" fmla="*/ 118401 w 641663"/>
              <a:gd name="connsiteY8" fmla="*/ 301381 h 704217"/>
              <a:gd name="connsiteX9" fmla="*/ 4102 w 641663"/>
              <a:gd name="connsiteY9" fmla="*/ 439494 h 704217"/>
              <a:gd name="connsiteX10" fmla="*/ 54289 w 641663"/>
              <a:gd name="connsiteY10" fmla="*/ 533464 h 704217"/>
              <a:gd name="connsiteX11" fmla="*/ 168589 w 641663"/>
              <a:gd name="connsiteY11" fmla="*/ 457265 h 704217"/>
              <a:gd name="connsiteX12" fmla="*/ 78101 w 641663"/>
              <a:gd name="connsiteY12" fmla="*/ 552515 h 704217"/>
              <a:gd name="connsiteX13" fmla="*/ 130489 w 641663"/>
              <a:gd name="connsiteY13" fmla="*/ 638240 h 704217"/>
              <a:gd name="connsiteX14" fmla="*/ 259076 w 641663"/>
              <a:gd name="connsiteY14" fmla="*/ 609665 h 704217"/>
              <a:gd name="connsiteX15" fmla="*/ 311464 w 641663"/>
              <a:gd name="connsiteY15" fmla="*/ 552515 h 704217"/>
              <a:gd name="connsiteX16" fmla="*/ 225739 w 641663"/>
              <a:gd name="connsiteY16" fmla="*/ 676340 h 704217"/>
              <a:gd name="connsiteX17" fmla="*/ 340039 w 641663"/>
              <a:gd name="connsiteY17" fmla="*/ 695390 h 704217"/>
              <a:gd name="connsiteX18" fmla="*/ 549589 w 641663"/>
              <a:gd name="connsiteY18" fmla="*/ 562040 h 704217"/>
              <a:gd name="connsiteX19" fmla="*/ 635314 w 641663"/>
              <a:gd name="connsiteY19" fmla="*/ 371540 h 704217"/>
              <a:gd name="connsiteX20" fmla="*/ 635314 w 641663"/>
              <a:gd name="connsiteY20" fmla="*/ 276290 h 704217"/>
              <a:gd name="connsiteX21" fmla="*/ 635314 w 641663"/>
              <a:gd name="connsiteY21" fmla="*/ 219140 h 704217"/>
              <a:gd name="connsiteX22" fmla="*/ 618041 w 641663"/>
              <a:gd name="connsiteY22" fmla="*/ 197264 h 704217"/>
              <a:gd name="connsiteX23" fmla="*/ 625789 w 641663"/>
              <a:gd name="connsiteY23" fmla="*/ 85790 h 704217"/>
              <a:gd name="connsiteX24" fmla="*/ 559114 w 641663"/>
              <a:gd name="connsiteY24" fmla="*/ 38165 h 704217"/>
              <a:gd name="connsiteX25" fmla="*/ 416239 w 641663"/>
              <a:gd name="connsiteY25" fmla="*/ 65 h 704217"/>
              <a:gd name="connsiteX0" fmla="*/ 416239 w 641663"/>
              <a:gd name="connsiteY0" fmla="*/ 152 h 704304"/>
              <a:gd name="connsiteX1" fmla="*/ 371306 w 641663"/>
              <a:gd name="connsiteY1" fmla="*/ 25028 h 704304"/>
              <a:gd name="connsiteX2" fmla="*/ 254314 w 641663"/>
              <a:gd name="connsiteY2" fmla="*/ 28727 h 704304"/>
              <a:gd name="connsiteX3" fmla="*/ 101914 w 641663"/>
              <a:gd name="connsiteY3" fmla="*/ 133502 h 704304"/>
              <a:gd name="connsiteX4" fmla="*/ 35239 w 641663"/>
              <a:gd name="connsiteY4" fmla="*/ 223990 h 704304"/>
              <a:gd name="connsiteX5" fmla="*/ 25714 w 641663"/>
              <a:gd name="connsiteY5" fmla="*/ 304952 h 704304"/>
              <a:gd name="connsiteX6" fmla="*/ 92389 w 641663"/>
              <a:gd name="connsiteY6" fmla="*/ 333527 h 704304"/>
              <a:gd name="connsiteX7" fmla="*/ 159064 w 641663"/>
              <a:gd name="connsiteY7" fmla="*/ 238277 h 704304"/>
              <a:gd name="connsiteX8" fmla="*/ 118401 w 641663"/>
              <a:gd name="connsiteY8" fmla="*/ 301468 h 704304"/>
              <a:gd name="connsiteX9" fmla="*/ 4102 w 641663"/>
              <a:gd name="connsiteY9" fmla="*/ 439581 h 704304"/>
              <a:gd name="connsiteX10" fmla="*/ 54289 w 641663"/>
              <a:gd name="connsiteY10" fmla="*/ 533551 h 704304"/>
              <a:gd name="connsiteX11" fmla="*/ 168589 w 641663"/>
              <a:gd name="connsiteY11" fmla="*/ 457352 h 704304"/>
              <a:gd name="connsiteX12" fmla="*/ 78101 w 641663"/>
              <a:gd name="connsiteY12" fmla="*/ 552602 h 704304"/>
              <a:gd name="connsiteX13" fmla="*/ 130489 w 641663"/>
              <a:gd name="connsiteY13" fmla="*/ 638327 h 704304"/>
              <a:gd name="connsiteX14" fmla="*/ 259076 w 641663"/>
              <a:gd name="connsiteY14" fmla="*/ 609752 h 704304"/>
              <a:gd name="connsiteX15" fmla="*/ 311464 w 641663"/>
              <a:gd name="connsiteY15" fmla="*/ 552602 h 704304"/>
              <a:gd name="connsiteX16" fmla="*/ 225739 w 641663"/>
              <a:gd name="connsiteY16" fmla="*/ 676427 h 704304"/>
              <a:gd name="connsiteX17" fmla="*/ 340039 w 641663"/>
              <a:gd name="connsiteY17" fmla="*/ 695477 h 704304"/>
              <a:gd name="connsiteX18" fmla="*/ 549589 w 641663"/>
              <a:gd name="connsiteY18" fmla="*/ 562127 h 704304"/>
              <a:gd name="connsiteX19" fmla="*/ 635314 w 641663"/>
              <a:gd name="connsiteY19" fmla="*/ 371627 h 704304"/>
              <a:gd name="connsiteX20" fmla="*/ 635314 w 641663"/>
              <a:gd name="connsiteY20" fmla="*/ 276377 h 704304"/>
              <a:gd name="connsiteX21" fmla="*/ 635314 w 641663"/>
              <a:gd name="connsiteY21" fmla="*/ 219227 h 704304"/>
              <a:gd name="connsiteX22" fmla="*/ 618041 w 641663"/>
              <a:gd name="connsiteY22" fmla="*/ 197351 h 704304"/>
              <a:gd name="connsiteX23" fmla="*/ 625789 w 641663"/>
              <a:gd name="connsiteY23" fmla="*/ 85877 h 704304"/>
              <a:gd name="connsiteX24" fmla="*/ 559114 w 641663"/>
              <a:gd name="connsiteY24" fmla="*/ 38252 h 704304"/>
              <a:gd name="connsiteX25" fmla="*/ 416239 w 641663"/>
              <a:gd name="connsiteY25" fmla="*/ 152 h 704304"/>
              <a:gd name="connsiteX0" fmla="*/ 416239 w 641663"/>
              <a:gd name="connsiteY0" fmla="*/ 489 h 704641"/>
              <a:gd name="connsiteX1" fmla="*/ 336693 w 641663"/>
              <a:gd name="connsiteY1" fmla="*/ 17754 h 704641"/>
              <a:gd name="connsiteX2" fmla="*/ 254314 w 641663"/>
              <a:gd name="connsiteY2" fmla="*/ 29064 h 704641"/>
              <a:gd name="connsiteX3" fmla="*/ 101914 w 641663"/>
              <a:gd name="connsiteY3" fmla="*/ 133839 h 704641"/>
              <a:gd name="connsiteX4" fmla="*/ 35239 w 641663"/>
              <a:gd name="connsiteY4" fmla="*/ 224327 h 704641"/>
              <a:gd name="connsiteX5" fmla="*/ 25714 w 641663"/>
              <a:gd name="connsiteY5" fmla="*/ 305289 h 704641"/>
              <a:gd name="connsiteX6" fmla="*/ 92389 w 641663"/>
              <a:gd name="connsiteY6" fmla="*/ 333864 h 704641"/>
              <a:gd name="connsiteX7" fmla="*/ 159064 w 641663"/>
              <a:gd name="connsiteY7" fmla="*/ 238614 h 704641"/>
              <a:gd name="connsiteX8" fmla="*/ 118401 w 641663"/>
              <a:gd name="connsiteY8" fmla="*/ 301805 h 704641"/>
              <a:gd name="connsiteX9" fmla="*/ 4102 w 641663"/>
              <a:gd name="connsiteY9" fmla="*/ 439918 h 704641"/>
              <a:gd name="connsiteX10" fmla="*/ 54289 w 641663"/>
              <a:gd name="connsiteY10" fmla="*/ 533888 h 704641"/>
              <a:gd name="connsiteX11" fmla="*/ 168589 w 641663"/>
              <a:gd name="connsiteY11" fmla="*/ 457689 h 704641"/>
              <a:gd name="connsiteX12" fmla="*/ 78101 w 641663"/>
              <a:gd name="connsiteY12" fmla="*/ 552939 h 704641"/>
              <a:gd name="connsiteX13" fmla="*/ 130489 w 641663"/>
              <a:gd name="connsiteY13" fmla="*/ 638664 h 704641"/>
              <a:gd name="connsiteX14" fmla="*/ 259076 w 641663"/>
              <a:gd name="connsiteY14" fmla="*/ 610089 h 704641"/>
              <a:gd name="connsiteX15" fmla="*/ 311464 w 641663"/>
              <a:gd name="connsiteY15" fmla="*/ 552939 h 704641"/>
              <a:gd name="connsiteX16" fmla="*/ 225739 w 641663"/>
              <a:gd name="connsiteY16" fmla="*/ 676764 h 704641"/>
              <a:gd name="connsiteX17" fmla="*/ 340039 w 641663"/>
              <a:gd name="connsiteY17" fmla="*/ 695814 h 704641"/>
              <a:gd name="connsiteX18" fmla="*/ 549589 w 641663"/>
              <a:gd name="connsiteY18" fmla="*/ 562464 h 704641"/>
              <a:gd name="connsiteX19" fmla="*/ 635314 w 641663"/>
              <a:gd name="connsiteY19" fmla="*/ 371964 h 704641"/>
              <a:gd name="connsiteX20" fmla="*/ 635314 w 641663"/>
              <a:gd name="connsiteY20" fmla="*/ 276714 h 704641"/>
              <a:gd name="connsiteX21" fmla="*/ 635314 w 641663"/>
              <a:gd name="connsiteY21" fmla="*/ 219564 h 704641"/>
              <a:gd name="connsiteX22" fmla="*/ 618041 w 641663"/>
              <a:gd name="connsiteY22" fmla="*/ 197688 h 704641"/>
              <a:gd name="connsiteX23" fmla="*/ 625789 w 641663"/>
              <a:gd name="connsiteY23" fmla="*/ 86214 h 704641"/>
              <a:gd name="connsiteX24" fmla="*/ 559114 w 641663"/>
              <a:gd name="connsiteY24" fmla="*/ 38589 h 704641"/>
              <a:gd name="connsiteX25" fmla="*/ 416239 w 641663"/>
              <a:gd name="connsiteY25" fmla="*/ 489 h 704641"/>
              <a:gd name="connsiteX0" fmla="*/ 416239 w 641663"/>
              <a:gd name="connsiteY0" fmla="*/ 1850 h 706002"/>
              <a:gd name="connsiteX1" fmla="*/ 335783 w 641663"/>
              <a:gd name="connsiteY1" fmla="*/ 8462 h 706002"/>
              <a:gd name="connsiteX2" fmla="*/ 254314 w 641663"/>
              <a:gd name="connsiteY2" fmla="*/ 30425 h 706002"/>
              <a:gd name="connsiteX3" fmla="*/ 101914 w 641663"/>
              <a:gd name="connsiteY3" fmla="*/ 135200 h 706002"/>
              <a:gd name="connsiteX4" fmla="*/ 35239 w 641663"/>
              <a:gd name="connsiteY4" fmla="*/ 225688 h 706002"/>
              <a:gd name="connsiteX5" fmla="*/ 25714 w 641663"/>
              <a:gd name="connsiteY5" fmla="*/ 306650 h 706002"/>
              <a:gd name="connsiteX6" fmla="*/ 92389 w 641663"/>
              <a:gd name="connsiteY6" fmla="*/ 335225 h 706002"/>
              <a:gd name="connsiteX7" fmla="*/ 159064 w 641663"/>
              <a:gd name="connsiteY7" fmla="*/ 239975 h 706002"/>
              <a:gd name="connsiteX8" fmla="*/ 118401 w 641663"/>
              <a:gd name="connsiteY8" fmla="*/ 303166 h 706002"/>
              <a:gd name="connsiteX9" fmla="*/ 4102 w 641663"/>
              <a:gd name="connsiteY9" fmla="*/ 441279 h 706002"/>
              <a:gd name="connsiteX10" fmla="*/ 54289 w 641663"/>
              <a:gd name="connsiteY10" fmla="*/ 535249 h 706002"/>
              <a:gd name="connsiteX11" fmla="*/ 168589 w 641663"/>
              <a:gd name="connsiteY11" fmla="*/ 459050 h 706002"/>
              <a:gd name="connsiteX12" fmla="*/ 78101 w 641663"/>
              <a:gd name="connsiteY12" fmla="*/ 554300 h 706002"/>
              <a:gd name="connsiteX13" fmla="*/ 130489 w 641663"/>
              <a:gd name="connsiteY13" fmla="*/ 640025 h 706002"/>
              <a:gd name="connsiteX14" fmla="*/ 259076 w 641663"/>
              <a:gd name="connsiteY14" fmla="*/ 611450 h 706002"/>
              <a:gd name="connsiteX15" fmla="*/ 311464 w 641663"/>
              <a:gd name="connsiteY15" fmla="*/ 554300 h 706002"/>
              <a:gd name="connsiteX16" fmla="*/ 225739 w 641663"/>
              <a:gd name="connsiteY16" fmla="*/ 678125 h 706002"/>
              <a:gd name="connsiteX17" fmla="*/ 340039 w 641663"/>
              <a:gd name="connsiteY17" fmla="*/ 697175 h 706002"/>
              <a:gd name="connsiteX18" fmla="*/ 549589 w 641663"/>
              <a:gd name="connsiteY18" fmla="*/ 563825 h 706002"/>
              <a:gd name="connsiteX19" fmla="*/ 635314 w 641663"/>
              <a:gd name="connsiteY19" fmla="*/ 373325 h 706002"/>
              <a:gd name="connsiteX20" fmla="*/ 635314 w 641663"/>
              <a:gd name="connsiteY20" fmla="*/ 278075 h 706002"/>
              <a:gd name="connsiteX21" fmla="*/ 635314 w 641663"/>
              <a:gd name="connsiteY21" fmla="*/ 220925 h 706002"/>
              <a:gd name="connsiteX22" fmla="*/ 618041 w 641663"/>
              <a:gd name="connsiteY22" fmla="*/ 199049 h 706002"/>
              <a:gd name="connsiteX23" fmla="*/ 625789 w 641663"/>
              <a:gd name="connsiteY23" fmla="*/ 87575 h 706002"/>
              <a:gd name="connsiteX24" fmla="*/ 559114 w 641663"/>
              <a:gd name="connsiteY24" fmla="*/ 39950 h 706002"/>
              <a:gd name="connsiteX25" fmla="*/ 416239 w 641663"/>
              <a:gd name="connsiteY25" fmla="*/ 1850 h 706002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18041 w 641663"/>
              <a:gd name="connsiteY22" fmla="*/ 202317 h 709270"/>
              <a:gd name="connsiteX23" fmla="*/ 625789 w 641663"/>
              <a:gd name="connsiteY23" fmla="*/ 90843 h 709270"/>
              <a:gd name="connsiteX24" fmla="*/ 559114 w 641663"/>
              <a:gd name="connsiteY24" fmla="*/ 43218 h 709270"/>
              <a:gd name="connsiteX25" fmla="*/ 486463 w 641663"/>
              <a:gd name="connsiteY25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5314 w 641663"/>
              <a:gd name="connsiteY21" fmla="*/ 224193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41663"/>
              <a:gd name="connsiteY0" fmla="*/ 1463 h 709270"/>
              <a:gd name="connsiteX1" fmla="*/ 335783 w 641663"/>
              <a:gd name="connsiteY1" fmla="*/ 11730 h 709270"/>
              <a:gd name="connsiteX2" fmla="*/ 254314 w 641663"/>
              <a:gd name="connsiteY2" fmla="*/ 33693 h 709270"/>
              <a:gd name="connsiteX3" fmla="*/ 101914 w 641663"/>
              <a:gd name="connsiteY3" fmla="*/ 138468 h 709270"/>
              <a:gd name="connsiteX4" fmla="*/ 35239 w 641663"/>
              <a:gd name="connsiteY4" fmla="*/ 228956 h 709270"/>
              <a:gd name="connsiteX5" fmla="*/ 25714 w 641663"/>
              <a:gd name="connsiteY5" fmla="*/ 309918 h 709270"/>
              <a:gd name="connsiteX6" fmla="*/ 92389 w 641663"/>
              <a:gd name="connsiteY6" fmla="*/ 338493 h 709270"/>
              <a:gd name="connsiteX7" fmla="*/ 159064 w 641663"/>
              <a:gd name="connsiteY7" fmla="*/ 243243 h 709270"/>
              <a:gd name="connsiteX8" fmla="*/ 118401 w 641663"/>
              <a:gd name="connsiteY8" fmla="*/ 306434 h 709270"/>
              <a:gd name="connsiteX9" fmla="*/ 4102 w 641663"/>
              <a:gd name="connsiteY9" fmla="*/ 444547 h 709270"/>
              <a:gd name="connsiteX10" fmla="*/ 54289 w 641663"/>
              <a:gd name="connsiteY10" fmla="*/ 538517 h 709270"/>
              <a:gd name="connsiteX11" fmla="*/ 168589 w 641663"/>
              <a:gd name="connsiteY11" fmla="*/ 462318 h 709270"/>
              <a:gd name="connsiteX12" fmla="*/ 78101 w 641663"/>
              <a:gd name="connsiteY12" fmla="*/ 557568 h 709270"/>
              <a:gd name="connsiteX13" fmla="*/ 130489 w 641663"/>
              <a:gd name="connsiteY13" fmla="*/ 643293 h 709270"/>
              <a:gd name="connsiteX14" fmla="*/ 259076 w 641663"/>
              <a:gd name="connsiteY14" fmla="*/ 614718 h 709270"/>
              <a:gd name="connsiteX15" fmla="*/ 311464 w 641663"/>
              <a:gd name="connsiteY15" fmla="*/ 557568 h 709270"/>
              <a:gd name="connsiteX16" fmla="*/ 225739 w 641663"/>
              <a:gd name="connsiteY16" fmla="*/ 681393 h 709270"/>
              <a:gd name="connsiteX17" fmla="*/ 340039 w 641663"/>
              <a:gd name="connsiteY17" fmla="*/ 700443 h 709270"/>
              <a:gd name="connsiteX18" fmla="*/ 549589 w 641663"/>
              <a:gd name="connsiteY18" fmla="*/ 567093 h 709270"/>
              <a:gd name="connsiteX19" fmla="*/ 635314 w 641663"/>
              <a:gd name="connsiteY19" fmla="*/ 376593 h 709270"/>
              <a:gd name="connsiteX20" fmla="*/ 635314 w 641663"/>
              <a:gd name="connsiteY20" fmla="*/ 281343 h 709270"/>
              <a:gd name="connsiteX21" fmla="*/ 633947 w 641663"/>
              <a:gd name="connsiteY21" fmla="*/ 208216 h 709270"/>
              <a:gd name="connsiteX22" fmla="*/ 625789 w 641663"/>
              <a:gd name="connsiteY22" fmla="*/ 90843 h 709270"/>
              <a:gd name="connsiteX23" fmla="*/ 559114 w 641663"/>
              <a:gd name="connsiteY23" fmla="*/ 43218 h 709270"/>
              <a:gd name="connsiteX24" fmla="*/ 486463 w 641663"/>
              <a:gd name="connsiteY24" fmla="*/ 1463 h 709270"/>
              <a:gd name="connsiteX0" fmla="*/ 486463 w 639618"/>
              <a:gd name="connsiteY0" fmla="*/ 1463 h 709270"/>
              <a:gd name="connsiteX1" fmla="*/ 335783 w 639618"/>
              <a:gd name="connsiteY1" fmla="*/ 11730 h 709270"/>
              <a:gd name="connsiteX2" fmla="*/ 254314 w 639618"/>
              <a:gd name="connsiteY2" fmla="*/ 33693 h 709270"/>
              <a:gd name="connsiteX3" fmla="*/ 101914 w 639618"/>
              <a:gd name="connsiteY3" fmla="*/ 138468 h 709270"/>
              <a:gd name="connsiteX4" fmla="*/ 35239 w 639618"/>
              <a:gd name="connsiteY4" fmla="*/ 228956 h 709270"/>
              <a:gd name="connsiteX5" fmla="*/ 25714 w 639618"/>
              <a:gd name="connsiteY5" fmla="*/ 309918 h 709270"/>
              <a:gd name="connsiteX6" fmla="*/ 92389 w 639618"/>
              <a:gd name="connsiteY6" fmla="*/ 338493 h 709270"/>
              <a:gd name="connsiteX7" fmla="*/ 159064 w 639618"/>
              <a:gd name="connsiteY7" fmla="*/ 243243 h 709270"/>
              <a:gd name="connsiteX8" fmla="*/ 118401 w 639618"/>
              <a:gd name="connsiteY8" fmla="*/ 306434 h 709270"/>
              <a:gd name="connsiteX9" fmla="*/ 4102 w 639618"/>
              <a:gd name="connsiteY9" fmla="*/ 444547 h 709270"/>
              <a:gd name="connsiteX10" fmla="*/ 54289 w 639618"/>
              <a:gd name="connsiteY10" fmla="*/ 538517 h 709270"/>
              <a:gd name="connsiteX11" fmla="*/ 168589 w 639618"/>
              <a:gd name="connsiteY11" fmla="*/ 462318 h 709270"/>
              <a:gd name="connsiteX12" fmla="*/ 78101 w 639618"/>
              <a:gd name="connsiteY12" fmla="*/ 557568 h 709270"/>
              <a:gd name="connsiteX13" fmla="*/ 130489 w 639618"/>
              <a:gd name="connsiteY13" fmla="*/ 643293 h 709270"/>
              <a:gd name="connsiteX14" fmla="*/ 259076 w 639618"/>
              <a:gd name="connsiteY14" fmla="*/ 614718 h 709270"/>
              <a:gd name="connsiteX15" fmla="*/ 311464 w 639618"/>
              <a:gd name="connsiteY15" fmla="*/ 557568 h 709270"/>
              <a:gd name="connsiteX16" fmla="*/ 225739 w 639618"/>
              <a:gd name="connsiteY16" fmla="*/ 681393 h 709270"/>
              <a:gd name="connsiteX17" fmla="*/ 340039 w 639618"/>
              <a:gd name="connsiteY17" fmla="*/ 700443 h 709270"/>
              <a:gd name="connsiteX18" fmla="*/ 549589 w 639618"/>
              <a:gd name="connsiteY18" fmla="*/ 567093 h 709270"/>
              <a:gd name="connsiteX19" fmla="*/ 635314 w 639618"/>
              <a:gd name="connsiteY19" fmla="*/ 376593 h 709270"/>
              <a:gd name="connsiteX20" fmla="*/ 627677 w 639618"/>
              <a:gd name="connsiteY20" fmla="*/ 314238 h 709270"/>
              <a:gd name="connsiteX21" fmla="*/ 633947 w 639618"/>
              <a:gd name="connsiteY21" fmla="*/ 208216 h 709270"/>
              <a:gd name="connsiteX22" fmla="*/ 625789 w 639618"/>
              <a:gd name="connsiteY22" fmla="*/ 90843 h 709270"/>
              <a:gd name="connsiteX23" fmla="*/ 559114 w 639618"/>
              <a:gd name="connsiteY23" fmla="*/ 43218 h 709270"/>
              <a:gd name="connsiteX24" fmla="*/ 486463 w 639618"/>
              <a:gd name="connsiteY24" fmla="*/ 1463 h 709270"/>
              <a:gd name="connsiteX0" fmla="*/ 486463 w 634072"/>
              <a:gd name="connsiteY0" fmla="*/ 1463 h 709270"/>
              <a:gd name="connsiteX1" fmla="*/ 335783 w 634072"/>
              <a:gd name="connsiteY1" fmla="*/ 11730 h 709270"/>
              <a:gd name="connsiteX2" fmla="*/ 254314 w 634072"/>
              <a:gd name="connsiteY2" fmla="*/ 33693 h 709270"/>
              <a:gd name="connsiteX3" fmla="*/ 101914 w 634072"/>
              <a:gd name="connsiteY3" fmla="*/ 138468 h 709270"/>
              <a:gd name="connsiteX4" fmla="*/ 35239 w 634072"/>
              <a:gd name="connsiteY4" fmla="*/ 228956 h 709270"/>
              <a:gd name="connsiteX5" fmla="*/ 25714 w 634072"/>
              <a:gd name="connsiteY5" fmla="*/ 309918 h 709270"/>
              <a:gd name="connsiteX6" fmla="*/ 92389 w 634072"/>
              <a:gd name="connsiteY6" fmla="*/ 338493 h 709270"/>
              <a:gd name="connsiteX7" fmla="*/ 159064 w 634072"/>
              <a:gd name="connsiteY7" fmla="*/ 243243 h 709270"/>
              <a:gd name="connsiteX8" fmla="*/ 118401 w 634072"/>
              <a:gd name="connsiteY8" fmla="*/ 306434 h 709270"/>
              <a:gd name="connsiteX9" fmla="*/ 4102 w 634072"/>
              <a:gd name="connsiteY9" fmla="*/ 444547 h 709270"/>
              <a:gd name="connsiteX10" fmla="*/ 54289 w 634072"/>
              <a:gd name="connsiteY10" fmla="*/ 538517 h 709270"/>
              <a:gd name="connsiteX11" fmla="*/ 168589 w 634072"/>
              <a:gd name="connsiteY11" fmla="*/ 462318 h 709270"/>
              <a:gd name="connsiteX12" fmla="*/ 78101 w 634072"/>
              <a:gd name="connsiteY12" fmla="*/ 557568 h 709270"/>
              <a:gd name="connsiteX13" fmla="*/ 130489 w 634072"/>
              <a:gd name="connsiteY13" fmla="*/ 643293 h 709270"/>
              <a:gd name="connsiteX14" fmla="*/ 259076 w 634072"/>
              <a:gd name="connsiteY14" fmla="*/ 614718 h 709270"/>
              <a:gd name="connsiteX15" fmla="*/ 311464 w 634072"/>
              <a:gd name="connsiteY15" fmla="*/ 557568 h 709270"/>
              <a:gd name="connsiteX16" fmla="*/ 225739 w 634072"/>
              <a:gd name="connsiteY16" fmla="*/ 681393 h 709270"/>
              <a:gd name="connsiteX17" fmla="*/ 340039 w 634072"/>
              <a:gd name="connsiteY17" fmla="*/ 700443 h 709270"/>
              <a:gd name="connsiteX18" fmla="*/ 549589 w 634072"/>
              <a:gd name="connsiteY18" fmla="*/ 567093 h 709270"/>
              <a:gd name="connsiteX19" fmla="*/ 619759 w 634072"/>
              <a:gd name="connsiteY19" fmla="*/ 377997 h 709270"/>
              <a:gd name="connsiteX20" fmla="*/ 627677 w 634072"/>
              <a:gd name="connsiteY20" fmla="*/ 314238 h 709270"/>
              <a:gd name="connsiteX21" fmla="*/ 633947 w 634072"/>
              <a:gd name="connsiteY21" fmla="*/ 208216 h 709270"/>
              <a:gd name="connsiteX22" fmla="*/ 625789 w 634072"/>
              <a:gd name="connsiteY22" fmla="*/ 90843 h 709270"/>
              <a:gd name="connsiteX23" fmla="*/ 559114 w 634072"/>
              <a:gd name="connsiteY23" fmla="*/ 43218 h 709270"/>
              <a:gd name="connsiteX24" fmla="*/ 486463 w 634072"/>
              <a:gd name="connsiteY24" fmla="*/ 1463 h 709270"/>
              <a:gd name="connsiteX0" fmla="*/ 486463 w 634072"/>
              <a:gd name="connsiteY0" fmla="*/ 3196 h 711003"/>
              <a:gd name="connsiteX1" fmla="*/ 353475 w 634072"/>
              <a:gd name="connsiteY1" fmla="*/ 6498 h 711003"/>
              <a:gd name="connsiteX2" fmla="*/ 254314 w 634072"/>
              <a:gd name="connsiteY2" fmla="*/ 35426 h 711003"/>
              <a:gd name="connsiteX3" fmla="*/ 101914 w 634072"/>
              <a:gd name="connsiteY3" fmla="*/ 140201 h 711003"/>
              <a:gd name="connsiteX4" fmla="*/ 35239 w 634072"/>
              <a:gd name="connsiteY4" fmla="*/ 230689 h 711003"/>
              <a:gd name="connsiteX5" fmla="*/ 25714 w 634072"/>
              <a:gd name="connsiteY5" fmla="*/ 311651 h 711003"/>
              <a:gd name="connsiteX6" fmla="*/ 92389 w 634072"/>
              <a:gd name="connsiteY6" fmla="*/ 340226 h 711003"/>
              <a:gd name="connsiteX7" fmla="*/ 159064 w 634072"/>
              <a:gd name="connsiteY7" fmla="*/ 244976 h 711003"/>
              <a:gd name="connsiteX8" fmla="*/ 118401 w 634072"/>
              <a:gd name="connsiteY8" fmla="*/ 308167 h 711003"/>
              <a:gd name="connsiteX9" fmla="*/ 4102 w 634072"/>
              <a:gd name="connsiteY9" fmla="*/ 446280 h 711003"/>
              <a:gd name="connsiteX10" fmla="*/ 54289 w 634072"/>
              <a:gd name="connsiteY10" fmla="*/ 540250 h 711003"/>
              <a:gd name="connsiteX11" fmla="*/ 168589 w 634072"/>
              <a:gd name="connsiteY11" fmla="*/ 464051 h 711003"/>
              <a:gd name="connsiteX12" fmla="*/ 78101 w 634072"/>
              <a:gd name="connsiteY12" fmla="*/ 559301 h 711003"/>
              <a:gd name="connsiteX13" fmla="*/ 130489 w 634072"/>
              <a:gd name="connsiteY13" fmla="*/ 645026 h 711003"/>
              <a:gd name="connsiteX14" fmla="*/ 259076 w 634072"/>
              <a:gd name="connsiteY14" fmla="*/ 616451 h 711003"/>
              <a:gd name="connsiteX15" fmla="*/ 311464 w 634072"/>
              <a:gd name="connsiteY15" fmla="*/ 559301 h 711003"/>
              <a:gd name="connsiteX16" fmla="*/ 225739 w 634072"/>
              <a:gd name="connsiteY16" fmla="*/ 683126 h 711003"/>
              <a:gd name="connsiteX17" fmla="*/ 340039 w 634072"/>
              <a:gd name="connsiteY17" fmla="*/ 702176 h 711003"/>
              <a:gd name="connsiteX18" fmla="*/ 549589 w 634072"/>
              <a:gd name="connsiteY18" fmla="*/ 568826 h 711003"/>
              <a:gd name="connsiteX19" fmla="*/ 619759 w 634072"/>
              <a:gd name="connsiteY19" fmla="*/ 379730 h 711003"/>
              <a:gd name="connsiteX20" fmla="*/ 627677 w 634072"/>
              <a:gd name="connsiteY20" fmla="*/ 315971 h 711003"/>
              <a:gd name="connsiteX21" fmla="*/ 633947 w 634072"/>
              <a:gd name="connsiteY21" fmla="*/ 209949 h 711003"/>
              <a:gd name="connsiteX22" fmla="*/ 625789 w 634072"/>
              <a:gd name="connsiteY22" fmla="*/ 92576 h 711003"/>
              <a:gd name="connsiteX23" fmla="*/ 559114 w 634072"/>
              <a:gd name="connsiteY23" fmla="*/ 44951 h 711003"/>
              <a:gd name="connsiteX24" fmla="*/ 486463 w 634072"/>
              <a:gd name="connsiteY24" fmla="*/ 3196 h 711003"/>
              <a:gd name="connsiteX0" fmla="*/ 486463 w 634072"/>
              <a:gd name="connsiteY0" fmla="*/ 10201 h 718008"/>
              <a:gd name="connsiteX1" fmla="*/ 353475 w 634072"/>
              <a:gd name="connsiteY1" fmla="*/ 13503 h 718008"/>
              <a:gd name="connsiteX2" fmla="*/ 254314 w 634072"/>
              <a:gd name="connsiteY2" fmla="*/ 42431 h 718008"/>
              <a:gd name="connsiteX3" fmla="*/ 101914 w 634072"/>
              <a:gd name="connsiteY3" fmla="*/ 147206 h 718008"/>
              <a:gd name="connsiteX4" fmla="*/ 35239 w 634072"/>
              <a:gd name="connsiteY4" fmla="*/ 237694 h 718008"/>
              <a:gd name="connsiteX5" fmla="*/ 25714 w 634072"/>
              <a:gd name="connsiteY5" fmla="*/ 318656 h 718008"/>
              <a:gd name="connsiteX6" fmla="*/ 92389 w 634072"/>
              <a:gd name="connsiteY6" fmla="*/ 347231 h 718008"/>
              <a:gd name="connsiteX7" fmla="*/ 159064 w 634072"/>
              <a:gd name="connsiteY7" fmla="*/ 251981 h 718008"/>
              <a:gd name="connsiteX8" fmla="*/ 118401 w 634072"/>
              <a:gd name="connsiteY8" fmla="*/ 315172 h 718008"/>
              <a:gd name="connsiteX9" fmla="*/ 4102 w 634072"/>
              <a:gd name="connsiteY9" fmla="*/ 453285 h 718008"/>
              <a:gd name="connsiteX10" fmla="*/ 54289 w 634072"/>
              <a:gd name="connsiteY10" fmla="*/ 547255 h 718008"/>
              <a:gd name="connsiteX11" fmla="*/ 168589 w 634072"/>
              <a:gd name="connsiteY11" fmla="*/ 471056 h 718008"/>
              <a:gd name="connsiteX12" fmla="*/ 78101 w 634072"/>
              <a:gd name="connsiteY12" fmla="*/ 566306 h 718008"/>
              <a:gd name="connsiteX13" fmla="*/ 130489 w 634072"/>
              <a:gd name="connsiteY13" fmla="*/ 652031 h 718008"/>
              <a:gd name="connsiteX14" fmla="*/ 259076 w 634072"/>
              <a:gd name="connsiteY14" fmla="*/ 623456 h 718008"/>
              <a:gd name="connsiteX15" fmla="*/ 311464 w 634072"/>
              <a:gd name="connsiteY15" fmla="*/ 566306 h 718008"/>
              <a:gd name="connsiteX16" fmla="*/ 225739 w 634072"/>
              <a:gd name="connsiteY16" fmla="*/ 690131 h 718008"/>
              <a:gd name="connsiteX17" fmla="*/ 340039 w 634072"/>
              <a:gd name="connsiteY17" fmla="*/ 709181 h 718008"/>
              <a:gd name="connsiteX18" fmla="*/ 549589 w 634072"/>
              <a:gd name="connsiteY18" fmla="*/ 575831 h 718008"/>
              <a:gd name="connsiteX19" fmla="*/ 619759 w 634072"/>
              <a:gd name="connsiteY19" fmla="*/ 386735 h 718008"/>
              <a:gd name="connsiteX20" fmla="*/ 627677 w 634072"/>
              <a:gd name="connsiteY20" fmla="*/ 322976 h 718008"/>
              <a:gd name="connsiteX21" fmla="*/ 633947 w 634072"/>
              <a:gd name="connsiteY21" fmla="*/ 216954 h 718008"/>
              <a:gd name="connsiteX22" fmla="*/ 625789 w 634072"/>
              <a:gd name="connsiteY22" fmla="*/ 99581 h 718008"/>
              <a:gd name="connsiteX23" fmla="*/ 559114 w 634072"/>
              <a:gd name="connsiteY23" fmla="*/ 51956 h 718008"/>
              <a:gd name="connsiteX24" fmla="*/ 486463 w 634072"/>
              <a:gd name="connsiteY24" fmla="*/ 10201 h 718008"/>
              <a:gd name="connsiteX0" fmla="*/ 486463 w 634072"/>
              <a:gd name="connsiteY0" fmla="*/ 3374 h 711181"/>
              <a:gd name="connsiteX1" fmla="*/ 353475 w 634072"/>
              <a:gd name="connsiteY1" fmla="*/ 6676 h 711181"/>
              <a:gd name="connsiteX2" fmla="*/ 254314 w 634072"/>
              <a:gd name="connsiteY2" fmla="*/ 35604 h 711181"/>
              <a:gd name="connsiteX3" fmla="*/ 101914 w 634072"/>
              <a:gd name="connsiteY3" fmla="*/ 140379 h 711181"/>
              <a:gd name="connsiteX4" fmla="*/ 35239 w 634072"/>
              <a:gd name="connsiteY4" fmla="*/ 230867 h 711181"/>
              <a:gd name="connsiteX5" fmla="*/ 25714 w 634072"/>
              <a:gd name="connsiteY5" fmla="*/ 311829 h 711181"/>
              <a:gd name="connsiteX6" fmla="*/ 92389 w 634072"/>
              <a:gd name="connsiteY6" fmla="*/ 340404 h 711181"/>
              <a:gd name="connsiteX7" fmla="*/ 159064 w 634072"/>
              <a:gd name="connsiteY7" fmla="*/ 245154 h 711181"/>
              <a:gd name="connsiteX8" fmla="*/ 118401 w 634072"/>
              <a:gd name="connsiteY8" fmla="*/ 308345 h 711181"/>
              <a:gd name="connsiteX9" fmla="*/ 4102 w 634072"/>
              <a:gd name="connsiteY9" fmla="*/ 446458 h 711181"/>
              <a:gd name="connsiteX10" fmla="*/ 54289 w 634072"/>
              <a:gd name="connsiteY10" fmla="*/ 540428 h 711181"/>
              <a:gd name="connsiteX11" fmla="*/ 168589 w 634072"/>
              <a:gd name="connsiteY11" fmla="*/ 464229 h 711181"/>
              <a:gd name="connsiteX12" fmla="*/ 78101 w 634072"/>
              <a:gd name="connsiteY12" fmla="*/ 559479 h 711181"/>
              <a:gd name="connsiteX13" fmla="*/ 130489 w 634072"/>
              <a:gd name="connsiteY13" fmla="*/ 645204 h 711181"/>
              <a:gd name="connsiteX14" fmla="*/ 259076 w 634072"/>
              <a:gd name="connsiteY14" fmla="*/ 616629 h 711181"/>
              <a:gd name="connsiteX15" fmla="*/ 311464 w 634072"/>
              <a:gd name="connsiteY15" fmla="*/ 559479 h 711181"/>
              <a:gd name="connsiteX16" fmla="*/ 225739 w 634072"/>
              <a:gd name="connsiteY16" fmla="*/ 683304 h 711181"/>
              <a:gd name="connsiteX17" fmla="*/ 340039 w 634072"/>
              <a:gd name="connsiteY17" fmla="*/ 702354 h 711181"/>
              <a:gd name="connsiteX18" fmla="*/ 549589 w 634072"/>
              <a:gd name="connsiteY18" fmla="*/ 569004 h 711181"/>
              <a:gd name="connsiteX19" fmla="*/ 619759 w 634072"/>
              <a:gd name="connsiteY19" fmla="*/ 379908 h 711181"/>
              <a:gd name="connsiteX20" fmla="*/ 627677 w 634072"/>
              <a:gd name="connsiteY20" fmla="*/ 316149 h 711181"/>
              <a:gd name="connsiteX21" fmla="*/ 633947 w 634072"/>
              <a:gd name="connsiteY21" fmla="*/ 210127 h 711181"/>
              <a:gd name="connsiteX22" fmla="*/ 625789 w 634072"/>
              <a:gd name="connsiteY22" fmla="*/ 92754 h 711181"/>
              <a:gd name="connsiteX23" fmla="*/ 559114 w 634072"/>
              <a:gd name="connsiteY23" fmla="*/ 45129 h 711181"/>
              <a:gd name="connsiteX24" fmla="*/ 486463 w 634072"/>
              <a:gd name="connsiteY24" fmla="*/ 3374 h 711181"/>
              <a:gd name="connsiteX0" fmla="*/ 486463 w 634072"/>
              <a:gd name="connsiteY0" fmla="*/ 5125 h 712932"/>
              <a:gd name="connsiteX1" fmla="*/ 353475 w 634072"/>
              <a:gd name="connsiteY1" fmla="*/ 8427 h 712932"/>
              <a:gd name="connsiteX2" fmla="*/ 254314 w 634072"/>
              <a:gd name="connsiteY2" fmla="*/ 37355 h 712932"/>
              <a:gd name="connsiteX3" fmla="*/ 101914 w 634072"/>
              <a:gd name="connsiteY3" fmla="*/ 142130 h 712932"/>
              <a:gd name="connsiteX4" fmla="*/ 35239 w 634072"/>
              <a:gd name="connsiteY4" fmla="*/ 232618 h 712932"/>
              <a:gd name="connsiteX5" fmla="*/ 25714 w 634072"/>
              <a:gd name="connsiteY5" fmla="*/ 313580 h 712932"/>
              <a:gd name="connsiteX6" fmla="*/ 92389 w 634072"/>
              <a:gd name="connsiteY6" fmla="*/ 342155 h 712932"/>
              <a:gd name="connsiteX7" fmla="*/ 159064 w 634072"/>
              <a:gd name="connsiteY7" fmla="*/ 246905 h 712932"/>
              <a:gd name="connsiteX8" fmla="*/ 118401 w 634072"/>
              <a:gd name="connsiteY8" fmla="*/ 310096 h 712932"/>
              <a:gd name="connsiteX9" fmla="*/ 4102 w 634072"/>
              <a:gd name="connsiteY9" fmla="*/ 448209 h 712932"/>
              <a:gd name="connsiteX10" fmla="*/ 54289 w 634072"/>
              <a:gd name="connsiteY10" fmla="*/ 542179 h 712932"/>
              <a:gd name="connsiteX11" fmla="*/ 168589 w 634072"/>
              <a:gd name="connsiteY11" fmla="*/ 465980 h 712932"/>
              <a:gd name="connsiteX12" fmla="*/ 78101 w 634072"/>
              <a:gd name="connsiteY12" fmla="*/ 561230 h 712932"/>
              <a:gd name="connsiteX13" fmla="*/ 130489 w 634072"/>
              <a:gd name="connsiteY13" fmla="*/ 646955 h 712932"/>
              <a:gd name="connsiteX14" fmla="*/ 259076 w 634072"/>
              <a:gd name="connsiteY14" fmla="*/ 618380 h 712932"/>
              <a:gd name="connsiteX15" fmla="*/ 311464 w 634072"/>
              <a:gd name="connsiteY15" fmla="*/ 561230 h 712932"/>
              <a:gd name="connsiteX16" fmla="*/ 225739 w 634072"/>
              <a:gd name="connsiteY16" fmla="*/ 685055 h 712932"/>
              <a:gd name="connsiteX17" fmla="*/ 340039 w 634072"/>
              <a:gd name="connsiteY17" fmla="*/ 704105 h 712932"/>
              <a:gd name="connsiteX18" fmla="*/ 549589 w 634072"/>
              <a:gd name="connsiteY18" fmla="*/ 570755 h 712932"/>
              <a:gd name="connsiteX19" fmla="*/ 619759 w 634072"/>
              <a:gd name="connsiteY19" fmla="*/ 381659 h 712932"/>
              <a:gd name="connsiteX20" fmla="*/ 627677 w 634072"/>
              <a:gd name="connsiteY20" fmla="*/ 317900 h 712932"/>
              <a:gd name="connsiteX21" fmla="*/ 633947 w 634072"/>
              <a:gd name="connsiteY21" fmla="*/ 211878 h 712932"/>
              <a:gd name="connsiteX22" fmla="*/ 625789 w 634072"/>
              <a:gd name="connsiteY22" fmla="*/ 94505 h 712932"/>
              <a:gd name="connsiteX23" fmla="*/ 559114 w 634072"/>
              <a:gd name="connsiteY23" fmla="*/ 46880 h 712932"/>
              <a:gd name="connsiteX24" fmla="*/ 486463 w 634072"/>
              <a:gd name="connsiteY24" fmla="*/ 5125 h 71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072" h="712932">
                <a:moveTo>
                  <a:pt x="486463" y="5125"/>
                </a:moveTo>
                <a:cubicBezTo>
                  <a:pt x="452190" y="-1284"/>
                  <a:pt x="402079" y="-3208"/>
                  <a:pt x="353475" y="8427"/>
                </a:cubicBezTo>
                <a:cubicBezTo>
                  <a:pt x="304871" y="20062"/>
                  <a:pt x="296241" y="15071"/>
                  <a:pt x="254314" y="37355"/>
                </a:cubicBezTo>
                <a:cubicBezTo>
                  <a:pt x="212387" y="59639"/>
                  <a:pt x="138426" y="109586"/>
                  <a:pt x="101914" y="142130"/>
                </a:cubicBezTo>
                <a:cubicBezTo>
                  <a:pt x="65402" y="174674"/>
                  <a:pt x="47939" y="204043"/>
                  <a:pt x="35239" y="232618"/>
                </a:cubicBezTo>
                <a:cubicBezTo>
                  <a:pt x="22539" y="261193"/>
                  <a:pt x="16189" y="295324"/>
                  <a:pt x="25714" y="313580"/>
                </a:cubicBezTo>
                <a:cubicBezTo>
                  <a:pt x="35239" y="331836"/>
                  <a:pt x="70164" y="353267"/>
                  <a:pt x="92389" y="342155"/>
                </a:cubicBezTo>
                <a:cubicBezTo>
                  <a:pt x="114614" y="331043"/>
                  <a:pt x="154729" y="252248"/>
                  <a:pt x="159064" y="246905"/>
                </a:cubicBezTo>
                <a:cubicBezTo>
                  <a:pt x="163399" y="241562"/>
                  <a:pt x="142641" y="291627"/>
                  <a:pt x="118401" y="310096"/>
                </a:cubicBezTo>
                <a:cubicBezTo>
                  <a:pt x="94161" y="328566"/>
                  <a:pt x="21137" y="411910"/>
                  <a:pt x="4102" y="448209"/>
                </a:cubicBezTo>
                <a:cubicBezTo>
                  <a:pt x="-12933" y="484508"/>
                  <a:pt x="26874" y="539217"/>
                  <a:pt x="54289" y="542179"/>
                </a:cubicBezTo>
                <a:cubicBezTo>
                  <a:pt x="81704" y="545141"/>
                  <a:pt x="164620" y="462805"/>
                  <a:pt x="168589" y="465980"/>
                </a:cubicBezTo>
                <a:cubicBezTo>
                  <a:pt x="172558" y="469155"/>
                  <a:pt x="84451" y="531068"/>
                  <a:pt x="78101" y="561230"/>
                </a:cubicBezTo>
                <a:cubicBezTo>
                  <a:pt x="71751" y="591392"/>
                  <a:pt x="100327" y="637430"/>
                  <a:pt x="130489" y="646955"/>
                </a:cubicBezTo>
                <a:cubicBezTo>
                  <a:pt x="160651" y="656480"/>
                  <a:pt x="228914" y="632667"/>
                  <a:pt x="259076" y="618380"/>
                </a:cubicBezTo>
                <a:cubicBezTo>
                  <a:pt x="289238" y="604093"/>
                  <a:pt x="317020" y="550118"/>
                  <a:pt x="311464" y="561230"/>
                </a:cubicBezTo>
                <a:cubicBezTo>
                  <a:pt x="305908" y="572343"/>
                  <a:pt x="220977" y="661243"/>
                  <a:pt x="225739" y="685055"/>
                </a:cubicBezTo>
                <a:cubicBezTo>
                  <a:pt x="230501" y="708867"/>
                  <a:pt x="286064" y="723155"/>
                  <a:pt x="340039" y="704105"/>
                </a:cubicBezTo>
                <a:cubicBezTo>
                  <a:pt x="394014" y="685055"/>
                  <a:pt x="502969" y="624496"/>
                  <a:pt x="549589" y="570755"/>
                </a:cubicBezTo>
                <a:cubicBezTo>
                  <a:pt x="596209" y="517014"/>
                  <a:pt x="606744" y="423802"/>
                  <a:pt x="619759" y="381659"/>
                </a:cubicBezTo>
                <a:cubicBezTo>
                  <a:pt x="632774" y="339517"/>
                  <a:pt x="627677" y="317900"/>
                  <a:pt x="627677" y="317900"/>
                </a:cubicBezTo>
                <a:cubicBezTo>
                  <a:pt x="627221" y="293524"/>
                  <a:pt x="634403" y="236254"/>
                  <a:pt x="633947" y="211878"/>
                </a:cubicBezTo>
                <a:cubicBezTo>
                  <a:pt x="632359" y="180128"/>
                  <a:pt x="638489" y="124668"/>
                  <a:pt x="625789" y="94505"/>
                </a:cubicBezTo>
                <a:cubicBezTo>
                  <a:pt x="613089" y="64343"/>
                  <a:pt x="582335" y="61777"/>
                  <a:pt x="559114" y="46880"/>
                </a:cubicBezTo>
                <a:cubicBezTo>
                  <a:pt x="535893" y="31983"/>
                  <a:pt x="520736" y="11534"/>
                  <a:pt x="486463" y="51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ttsMP3.com_VoiceText_2024-11-29_0-51-49">
            <a:hlinkClick r:id="" action="ppaction://media"/>
            <a:extLst>
              <a:ext uri="{FF2B5EF4-FFF2-40B4-BE49-F238E27FC236}">
                <a16:creationId xmlns:a16="http://schemas.microsoft.com/office/drawing/2014/main" id="{5B0EAA95-EC69-4E29-85D9-99B7E42ADD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D3A5-242B-4D9F-D886-56339204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F74AD3-A6D4-AD6F-CC72-A853C735D2EC}"/>
              </a:ext>
            </a:extLst>
          </p:cNvPr>
          <p:cNvSpPr/>
          <p:nvPr/>
        </p:nvSpPr>
        <p:spPr>
          <a:xfrm>
            <a:off x="3856892" y="-59788"/>
            <a:ext cx="4478215" cy="6977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19C18-26CA-4164-A157-E9080F17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47692-F173-48B2-82D4-E8498201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-23337"/>
            <a:ext cx="4572000" cy="6858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C42239-8ADC-4E70-A9C1-7241F5F00AC3}"/>
              </a:ext>
            </a:extLst>
          </p:cNvPr>
          <p:cNvGrpSpPr/>
          <p:nvPr/>
        </p:nvGrpSpPr>
        <p:grpSpPr>
          <a:xfrm>
            <a:off x="4912530" y="1891186"/>
            <a:ext cx="2478869" cy="5740177"/>
            <a:chOff x="4214031" y="2656901"/>
            <a:chExt cx="1287142" cy="298056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1190637-4901-4BD6-A903-5235E104FE7C}"/>
                </a:ext>
              </a:extLst>
            </p:cNvPr>
            <p:cNvGrpSpPr/>
            <p:nvPr/>
          </p:nvGrpSpPr>
          <p:grpSpPr>
            <a:xfrm>
              <a:off x="4214031" y="2656901"/>
              <a:ext cx="1287142" cy="2980562"/>
              <a:chOff x="4214031" y="2656901"/>
              <a:chExt cx="1287142" cy="298056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3F05CD8-0CB6-4011-AA6E-68E32000972B}"/>
                  </a:ext>
                </a:extLst>
              </p:cNvPr>
              <p:cNvGrpSpPr/>
              <p:nvPr/>
            </p:nvGrpSpPr>
            <p:grpSpPr>
              <a:xfrm>
                <a:off x="4214031" y="2656901"/>
                <a:ext cx="1287142" cy="2980562"/>
                <a:chOff x="4160834" y="3315093"/>
                <a:chExt cx="1561127" cy="340686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4D8B9-800A-4443-87C3-A70F8744B197}"/>
                    </a:ext>
                  </a:extLst>
                </p:cNvPr>
                <p:cNvGrpSpPr/>
                <p:nvPr/>
              </p:nvGrpSpPr>
              <p:grpSpPr>
                <a:xfrm>
                  <a:off x="4175192" y="3315093"/>
                  <a:ext cx="1534956" cy="3406869"/>
                  <a:chOff x="4249028" y="1982325"/>
                  <a:chExt cx="2137690" cy="4744654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F218F83C-AF30-406C-A295-27787614511C}"/>
                      </a:ext>
                    </a:extLst>
                  </p:cNvPr>
                  <p:cNvSpPr/>
                  <p:nvPr/>
                </p:nvSpPr>
                <p:spPr>
                  <a:xfrm>
                    <a:off x="4787164" y="5634539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E9342C8F-2E3C-466A-99AC-A5D503CCAA00}"/>
                      </a:ext>
                    </a:extLst>
                  </p:cNvPr>
                  <p:cNvSpPr/>
                  <p:nvPr/>
                </p:nvSpPr>
                <p:spPr>
                  <a:xfrm>
                    <a:off x="5637670" y="5666003"/>
                    <a:ext cx="179149" cy="901517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EE3A23F3-0990-40D9-8683-526A760A0338}"/>
                      </a:ext>
                    </a:extLst>
                  </p:cNvPr>
                  <p:cNvGrpSpPr/>
                  <p:nvPr/>
                </p:nvGrpSpPr>
                <p:grpSpPr>
                  <a:xfrm>
                    <a:off x="4249028" y="1982325"/>
                    <a:ext cx="2137690" cy="1985965"/>
                    <a:chOff x="2433554" y="1553551"/>
                    <a:chExt cx="1329516" cy="1235151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9DDE465-A1E8-455E-A5A5-2ED11104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3554" y="1978171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57BD7A5-35EC-444A-A165-5ADAEC246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2036" y="1965110"/>
                      <a:ext cx="281034" cy="26779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C16E68C1-154E-49F1-AFAE-023530381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62" y="1569502"/>
                      <a:ext cx="1181100" cy="121920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908B1C4C-4479-4A38-80DD-B6F55341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977" y="1823483"/>
                      <a:ext cx="165237" cy="189843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0" name="Freeform: Shape 149">
                      <a:extLst>
                        <a:ext uri="{FF2B5EF4-FFF2-40B4-BE49-F238E27FC236}">
                          <a16:creationId xmlns:a16="http://schemas.microsoft.com/office/drawing/2014/main" id="{7AF67AAC-F764-48D0-9425-508F61B07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952" y="1903168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43D6EE64-A3B2-4A14-98BE-4E63DBAD3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5101" y="2053527"/>
                      <a:ext cx="155664" cy="1989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7409128C-E640-422F-A9A7-FA0A04215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6987" y="2095742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Freeform: Shape 152">
                      <a:extLst>
                        <a:ext uri="{FF2B5EF4-FFF2-40B4-BE49-F238E27FC236}">
                          <a16:creationId xmlns:a16="http://schemas.microsoft.com/office/drawing/2014/main" id="{562049DE-B3E1-4783-9A87-6B533DE5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2495" y="1900962"/>
                      <a:ext cx="165238" cy="100548"/>
                    </a:xfrm>
                    <a:custGeom>
                      <a:avLst/>
                      <a:gdLst>
                        <a:gd name="connsiteX0" fmla="*/ 82619 w 165238"/>
                        <a:gd name="connsiteY0" fmla="*/ 0 h 100548"/>
                        <a:gd name="connsiteX1" fmla="*/ 165238 w 165238"/>
                        <a:gd name="connsiteY1" fmla="*/ 94922 h 100548"/>
                        <a:gd name="connsiteX2" fmla="*/ 164249 w 165238"/>
                        <a:gd name="connsiteY2" fmla="*/ 100548 h 100548"/>
                        <a:gd name="connsiteX3" fmla="*/ 989 w 165238"/>
                        <a:gd name="connsiteY3" fmla="*/ 100548 h 100548"/>
                        <a:gd name="connsiteX4" fmla="*/ 0 w 165238"/>
                        <a:gd name="connsiteY4" fmla="*/ 94922 h 100548"/>
                        <a:gd name="connsiteX5" fmla="*/ 82619 w 165238"/>
                        <a:gd name="connsiteY5" fmla="*/ 0 h 100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38" h="100548">
                          <a:moveTo>
                            <a:pt x="82619" y="0"/>
                          </a:moveTo>
                          <a:cubicBezTo>
                            <a:pt x="128248" y="0"/>
                            <a:pt x="165238" y="42498"/>
                            <a:pt x="165238" y="94922"/>
                          </a:cubicBezTo>
                          <a:lnTo>
                            <a:pt x="164249" y="100548"/>
                          </a:lnTo>
                          <a:lnTo>
                            <a:pt x="989" y="100548"/>
                          </a:lnTo>
                          <a:lnTo>
                            <a:pt x="0" y="94922"/>
                          </a:lnTo>
                          <a:cubicBezTo>
                            <a:pt x="0" y="42498"/>
                            <a:pt x="36990" y="0"/>
                            <a:pt x="82619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4" name="Freeform: Shape 153">
                      <a:extLst>
                        <a:ext uri="{FF2B5EF4-FFF2-40B4-BE49-F238E27FC236}">
                          <a16:creationId xmlns:a16="http://schemas.microsoft.com/office/drawing/2014/main" id="{9B7977F2-9341-4A91-A89D-482BE2B5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9528" y="2243491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" name="Freeform: Shape 154">
                      <a:extLst>
                        <a:ext uri="{FF2B5EF4-FFF2-40B4-BE49-F238E27FC236}">
                          <a16:creationId xmlns:a16="http://schemas.microsoft.com/office/drawing/2014/main" id="{3D0155E2-6111-41DF-9B00-F6EFF15D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2578" y="2242812"/>
                      <a:ext cx="163260" cy="89296"/>
                    </a:xfrm>
                    <a:custGeom>
                      <a:avLst/>
                      <a:gdLst>
                        <a:gd name="connsiteX0" fmla="*/ 0 w 163260"/>
                        <a:gd name="connsiteY0" fmla="*/ 0 h 89296"/>
                        <a:gd name="connsiteX1" fmla="*/ 163260 w 163260"/>
                        <a:gd name="connsiteY1" fmla="*/ 0 h 89296"/>
                        <a:gd name="connsiteX2" fmla="*/ 157756 w 163260"/>
                        <a:gd name="connsiteY2" fmla="*/ 31322 h 89296"/>
                        <a:gd name="connsiteX3" fmla="*/ 81630 w 163260"/>
                        <a:gd name="connsiteY3" fmla="*/ 89296 h 89296"/>
                        <a:gd name="connsiteX4" fmla="*/ 5504 w 163260"/>
                        <a:gd name="connsiteY4" fmla="*/ 31322 h 89296"/>
                        <a:gd name="connsiteX5" fmla="*/ 0 w 163260"/>
                        <a:gd name="connsiteY5" fmla="*/ 0 h 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3260" h="89296">
                          <a:moveTo>
                            <a:pt x="0" y="0"/>
                          </a:moveTo>
                          <a:lnTo>
                            <a:pt x="163260" y="0"/>
                          </a:lnTo>
                          <a:lnTo>
                            <a:pt x="157756" y="31322"/>
                          </a:lnTo>
                          <a:cubicBezTo>
                            <a:pt x="145214" y="65391"/>
                            <a:pt x="115852" y="89296"/>
                            <a:pt x="81630" y="89296"/>
                          </a:cubicBezTo>
                          <a:cubicBezTo>
                            <a:pt x="47408" y="89296"/>
                            <a:pt x="18046" y="65391"/>
                            <a:pt x="5504" y="31322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6" name="Freeform: Shape 155">
                      <a:extLst>
                        <a:ext uri="{FF2B5EF4-FFF2-40B4-BE49-F238E27FC236}">
                          <a16:creationId xmlns:a16="http://schemas.microsoft.com/office/drawing/2014/main" id="{A3578FA1-F4FE-49D6-8306-CD2DB0B239D3}"/>
                        </a:ext>
                      </a:extLst>
                    </p:cNvPr>
                    <p:cNvSpPr/>
                    <p:nvPr/>
                  </p:nvSpPr>
                  <p:spPr>
                    <a:xfrm rot="21269661">
                      <a:off x="3052777" y="2351419"/>
                      <a:ext cx="142875" cy="61946"/>
                    </a:xfrm>
                    <a:custGeom>
                      <a:avLst/>
                      <a:gdLst>
                        <a:gd name="connsiteX0" fmla="*/ 0 w 142875"/>
                        <a:gd name="connsiteY0" fmla="*/ 0 h 61946"/>
                        <a:gd name="connsiteX1" fmla="*/ 71437 w 142875"/>
                        <a:gd name="connsiteY1" fmla="*/ 61912 h 61946"/>
                        <a:gd name="connsiteX2" fmla="*/ 142875 w 142875"/>
                        <a:gd name="connsiteY2" fmla="*/ 9525 h 61946"/>
                        <a:gd name="connsiteX3" fmla="*/ 142875 w 142875"/>
                        <a:gd name="connsiteY3" fmla="*/ 9525 h 6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875" h="61946">
                          <a:moveTo>
                            <a:pt x="0" y="0"/>
                          </a:moveTo>
                          <a:cubicBezTo>
                            <a:pt x="23812" y="30162"/>
                            <a:pt x="47624" y="60324"/>
                            <a:pt x="71437" y="61912"/>
                          </a:cubicBezTo>
                          <a:cubicBezTo>
                            <a:pt x="95250" y="63500"/>
                            <a:pt x="142875" y="9525"/>
                            <a:pt x="142875" y="9525"/>
                          </a:cubicBezTo>
                          <a:lnTo>
                            <a:pt x="142875" y="9525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4A7E7134-B37C-4D57-B3A2-DA4E22FCD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5052" y="1553551"/>
                      <a:ext cx="1163809" cy="393320"/>
                    </a:xfrm>
                    <a:custGeom>
                      <a:avLst/>
                      <a:gdLst>
                        <a:gd name="connsiteX0" fmla="*/ 452394 w 904788"/>
                        <a:gd name="connsiteY0" fmla="*/ 0 h 222102"/>
                        <a:gd name="connsiteX1" fmla="*/ 869976 w 904788"/>
                        <a:gd name="connsiteY1" fmla="*/ 178548 h 222102"/>
                        <a:gd name="connsiteX2" fmla="*/ 904788 w 904788"/>
                        <a:gd name="connsiteY2" fmla="*/ 222102 h 222102"/>
                        <a:gd name="connsiteX3" fmla="*/ 0 w 904788"/>
                        <a:gd name="connsiteY3" fmla="*/ 222102 h 222102"/>
                        <a:gd name="connsiteX4" fmla="*/ 34812 w 904788"/>
                        <a:gd name="connsiteY4" fmla="*/ 178548 h 222102"/>
                        <a:gd name="connsiteX5" fmla="*/ 452394 w 904788"/>
                        <a:gd name="connsiteY5" fmla="*/ 0 h 222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4788" h="222102">
                          <a:moveTo>
                            <a:pt x="452394" y="0"/>
                          </a:moveTo>
                          <a:cubicBezTo>
                            <a:pt x="615470" y="0"/>
                            <a:pt x="763108" y="68232"/>
                            <a:pt x="869976" y="178548"/>
                          </a:cubicBezTo>
                          <a:lnTo>
                            <a:pt x="904788" y="222102"/>
                          </a:lnTo>
                          <a:lnTo>
                            <a:pt x="0" y="222102"/>
                          </a:lnTo>
                          <a:lnTo>
                            <a:pt x="34812" y="178548"/>
                          </a:lnTo>
                          <a:cubicBezTo>
                            <a:pt x="141681" y="68232"/>
                            <a:pt x="289318" y="0"/>
                            <a:pt x="452394" y="0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F325FC23-91F3-4590-8BEE-DD9FEA467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9218" y="2058450"/>
                      <a:ext cx="165237" cy="18984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5919F75E-766B-49BF-898D-1E0D3EA4F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4625" y="2095013"/>
                      <a:ext cx="94404" cy="10332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75440A0E-EDE0-4E5B-8C34-CA366441D4B9}"/>
                      </a:ext>
                    </a:extLst>
                  </p:cNvPr>
                  <p:cNvSpPr/>
                  <p:nvPr/>
                </p:nvSpPr>
                <p:spPr>
                  <a:xfrm>
                    <a:off x="4493695" y="4095600"/>
                    <a:ext cx="1644818" cy="1711741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D0C55635-C385-4934-A632-8505DB888ED6}"/>
                      </a:ext>
                    </a:extLst>
                  </p:cNvPr>
                  <p:cNvSpPr/>
                  <p:nvPr/>
                </p:nvSpPr>
                <p:spPr>
                  <a:xfrm>
                    <a:off x="5296043" y="3890631"/>
                    <a:ext cx="211915" cy="362567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: Top Corners Rounded 138">
                    <a:extLst>
                      <a:ext uri="{FF2B5EF4-FFF2-40B4-BE49-F238E27FC236}">
                        <a16:creationId xmlns:a16="http://schemas.microsoft.com/office/drawing/2014/main" id="{AFF5B9AC-863F-4157-B0BF-B1413DB05308}"/>
                      </a:ext>
                    </a:extLst>
                  </p:cNvPr>
                  <p:cNvSpPr/>
                  <p:nvPr/>
                </p:nvSpPr>
                <p:spPr>
                  <a:xfrm>
                    <a:off x="4623445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Top Corners Rounded 139">
                    <a:extLst>
                      <a:ext uri="{FF2B5EF4-FFF2-40B4-BE49-F238E27FC236}">
                        <a16:creationId xmlns:a16="http://schemas.microsoft.com/office/drawing/2014/main" id="{15799DF8-3D6A-4AA0-9F72-DA894DE4C185}"/>
                      </a:ext>
                    </a:extLst>
                  </p:cNvPr>
                  <p:cNvSpPr/>
                  <p:nvPr/>
                </p:nvSpPr>
                <p:spPr>
                  <a:xfrm>
                    <a:off x="5464408" y="6541485"/>
                    <a:ext cx="518715" cy="18549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innerShdw blurRad="114300">
                      <a:prstClr val="black"/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5CF2DA7-1E90-43B8-8CBE-DA61C74D48AE}"/>
                      </a:ext>
                    </a:extLst>
                  </p:cNvPr>
                  <p:cNvGrpSpPr/>
                  <p:nvPr/>
                </p:nvGrpSpPr>
                <p:grpSpPr>
                  <a:xfrm rot="21192860" flipH="1">
                    <a:off x="4500272" y="4039982"/>
                    <a:ext cx="1548407" cy="1102599"/>
                    <a:chOff x="-270245" y="2876076"/>
                    <a:chExt cx="1548407" cy="1102599"/>
                  </a:xfrm>
                </p:grpSpPr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6F9AA53E-46DD-4374-83E7-47E57217A11C}"/>
                        </a:ext>
                      </a:extLst>
                    </p:cNvPr>
                    <p:cNvSpPr/>
                    <p:nvPr/>
                  </p:nvSpPr>
                  <p:spPr>
                    <a:xfrm rot="20092480">
                      <a:off x="-270245" y="3330937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E1933911-AB36-4F77-9BB1-DBC54B7BE1EC}"/>
                        </a:ext>
                      </a:extLst>
                    </p:cNvPr>
                    <p:cNvSpPr/>
                    <p:nvPr/>
                  </p:nvSpPr>
                  <p:spPr>
                    <a:xfrm rot="245643">
                      <a:off x="1067480" y="3212100"/>
                      <a:ext cx="197794" cy="647738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47F591DB-67AA-4760-8577-A09BE9FAB701}"/>
                        </a:ext>
                      </a:extLst>
                    </p:cNvPr>
                    <p:cNvSpPr/>
                    <p:nvPr/>
                  </p:nvSpPr>
                  <p:spPr>
                    <a:xfrm rot="20877890">
                      <a:off x="970923" y="2876076"/>
                      <a:ext cx="307239" cy="5473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2" name="Rectangle: Rounded Corners 141">
                    <a:extLst>
                      <a:ext uri="{FF2B5EF4-FFF2-40B4-BE49-F238E27FC236}">
                        <a16:creationId xmlns:a16="http://schemas.microsoft.com/office/drawing/2014/main" id="{B59D249E-4601-42EE-AC81-94B26889D6DA}"/>
                      </a:ext>
                    </a:extLst>
                  </p:cNvPr>
                  <p:cNvSpPr/>
                  <p:nvPr/>
                </p:nvSpPr>
                <p:spPr>
                  <a:xfrm>
                    <a:off x="5867957" y="4118273"/>
                    <a:ext cx="326010" cy="5158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A56229C-C192-4334-8812-0BCB50E0D7F5}"/>
                    </a:ext>
                  </a:extLst>
                </p:cNvPr>
                <p:cNvSpPr/>
                <p:nvPr/>
              </p:nvSpPr>
              <p:spPr>
                <a:xfrm>
                  <a:off x="4160834" y="3715015"/>
                  <a:ext cx="1561127" cy="84673"/>
                </a:xfrm>
                <a:custGeom>
                  <a:avLst/>
                  <a:gdLst>
                    <a:gd name="connsiteX0" fmla="*/ 887055 w 1774110"/>
                    <a:gd name="connsiteY0" fmla="*/ 0 h 632889"/>
                    <a:gd name="connsiteX1" fmla="*/ 1761965 w 1774110"/>
                    <a:gd name="connsiteY1" fmla="*/ 598637 h 632889"/>
                    <a:gd name="connsiteX2" fmla="*/ 1774110 w 1774110"/>
                    <a:gd name="connsiteY2" fmla="*/ 632889 h 632889"/>
                    <a:gd name="connsiteX3" fmla="*/ 0 w 1774110"/>
                    <a:gd name="connsiteY3" fmla="*/ 632889 h 632889"/>
                    <a:gd name="connsiteX4" fmla="*/ 12145 w 1774110"/>
                    <a:gd name="connsiteY4" fmla="*/ 598637 h 632889"/>
                    <a:gd name="connsiteX5" fmla="*/ 887055 w 1774110"/>
                    <a:gd name="connsiteY5" fmla="*/ 0 h 63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4110" h="632889">
                      <a:moveTo>
                        <a:pt x="887055" y="0"/>
                      </a:moveTo>
                      <a:cubicBezTo>
                        <a:pt x="1280363" y="0"/>
                        <a:pt x="1617819" y="246843"/>
                        <a:pt x="1761965" y="598637"/>
                      </a:cubicBezTo>
                      <a:lnTo>
                        <a:pt x="1774110" y="632889"/>
                      </a:lnTo>
                      <a:lnTo>
                        <a:pt x="0" y="632889"/>
                      </a:lnTo>
                      <a:lnTo>
                        <a:pt x="12145" y="598637"/>
                      </a:lnTo>
                      <a:cubicBezTo>
                        <a:pt x="156291" y="246843"/>
                        <a:pt x="493748" y="0"/>
                        <a:pt x="88705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257E729-98D9-4DF4-AAD5-E87224CCE9D2}"/>
                  </a:ext>
                </a:extLst>
              </p:cNvPr>
              <p:cNvSpPr/>
              <p:nvPr/>
            </p:nvSpPr>
            <p:spPr>
              <a:xfrm>
                <a:off x="4603085" y="4552715"/>
                <a:ext cx="530770" cy="286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Address</a:t>
                </a:r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086541A-BF4F-4B40-8DB2-7E01F14A6618}"/>
                </a:ext>
              </a:extLst>
            </p:cNvPr>
            <p:cNvSpPr/>
            <p:nvPr/>
          </p:nvSpPr>
          <p:spPr>
            <a:xfrm rot="1238184">
              <a:off x="5049008" y="4521673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21D0B9-4CA2-4592-9577-45697BCB831C}"/>
                </a:ext>
              </a:extLst>
            </p:cNvPr>
            <p:cNvSpPr/>
            <p:nvPr/>
          </p:nvSpPr>
          <p:spPr>
            <a:xfrm rot="21158665" flipH="1">
              <a:off x="4437889" y="4544984"/>
              <a:ext cx="169694" cy="231080"/>
            </a:xfrm>
            <a:custGeom>
              <a:avLst/>
              <a:gdLst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03557 w 681406"/>
                <a:gd name="connsiteY8" fmla="*/ 326073 h 709978"/>
                <a:gd name="connsiteX9" fmla="*/ 8307 w 681406"/>
                <a:gd name="connsiteY9" fmla="*/ 392748 h 709978"/>
                <a:gd name="connsiteX10" fmla="*/ 17832 w 681406"/>
                <a:gd name="connsiteY10" fmla="*/ 516573 h 709978"/>
                <a:gd name="connsiteX11" fmla="*/ 122607 w 681406"/>
                <a:gd name="connsiteY11" fmla="*/ 535623 h 709978"/>
                <a:gd name="connsiteX12" fmla="*/ 227382 w 681406"/>
                <a:gd name="connsiteY12" fmla="*/ 497523 h 709978"/>
                <a:gd name="connsiteX13" fmla="*/ 122607 w 681406"/>
                <a:gd name="connsiteY13" fmla="*/ 621348 h 709978"/>
                <a:gd name="connsiteX14" fmla="*/ 170232 w 681406"/>
                <a:gd name="connsiteY14" fmla="*/ 640398 h 709978"/>
                <a:gd name="connsiteX15" fmla="*/ 303582 w 681406"/>
                <a:gd name="connsiteY15" fmla="*/ 630873 h 709978"/>
                <a:gd name="connsiteX16" fmla="*/ 351207 w 681406"/>
                <a:gd name="connsiteY16" fmla="*/ 554673 h 709978"/>
                <a:gd name="connsiteX17" fmla="*/ 246432 w 681406"/>
                <a:gd name="connsiteY17" fmla="*/ 688023 h 709978"/>
                <a:gd name="connsiteX18" fmla="*/ 379782 w 681406"/>
                <a:gd name="connsiteY18" fmla="*/ 697548 h 709978"/>
                <a:gd name="connsiteX19" fmla="*/ 589332 w 681406"/>
                <a:gd name="connsiteY19" fmla="*/ 564198 h 709978"/>
                <a:gd name="connsiteX20" fmla="*/ 675057 w 681406"/>
                <a:gd name="connsiteY20" fmla="*/ 373698 h 709978"/>
                <a:gd name="connsiteX21" fmla="*/ 675057 w 681406"/>
                <a:gd name="connsiteY21" fmla="*/ 278448 h 709978"/>
                <a:gd name="connsiteX22" fmla="*/ 675057 w 681406"/>
                <a:gd name="connsiteY22" fmla="*/ 221298 h 709978"/>
                <a:gd name="connsiteX23" fmla="*/ 636957 w 681406"/>
                <a:gd name="connsiteY23" fmla="*/ 230823 h 709978"/>
                <a:gd name="connsiteX24" fmla="*/ 665532 w 681406"/>
                <a:gd name="connsiteY24" fmla="*/ 87948 h 709978"/>
                <a:gd name="connsiteX25" fmla="*/ 598857 w 681406"/>
                <a:gd name="connsiteY25" fmla="*/ 40323 h 709978"/>
                <a:gd name="connsiteX26" fmla="*/ 455982 w 681406"/>
                <a:gd name="connsiteY26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94032 w 681406"/>
                <a:gd name="connsiteY4" fmla="*/ 230823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27382 w 681406"/>
                <a:gd name="connsiteY13" fmla="*/ 4975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5982 w 681406"/>
                <a:gd name="connsiteY0" fmla="*/ 2223 h 709978"/>
                <a:gd name="connsiteX1" fmla="*/ 417882 w 681406"/>
                <a:gd name="connsiteY1" fmla="*/ 106998 h 709978"/>
                <a:gd name="connsiteX2" fmla="*/ 294057 w 681406"/>
                <a:gd name="connsiteY2" fmla="*/ 30798 h 709978"/>
                <a:gd name="connsiteX3" fmla="*/ 141657 w 681406"/>
                <a:gd name="connsiteY3" fmla="*/ 135573 h 709978"/>
                <a:gd name="connsiteX4" fmla="*/ 74982 w 681406"/>
                <a:gd name="connsiteY4" fmla="*/ 226061 h 709978"/>
                <a:gd name="connsiteX5" fmla="*/ 65457 w 681406"/>
                <a:gd name="connsiteY5" fmla="*/ 307023 h 709978"/>
                <a:gd name="connsiteX6" fmla="*/ 132132 w 681406"/>
                <a:gd name="connsiteY6" fmla="*/ 335598 h 709978"/>
                <a:gd name="connsiteX7" fmla="*/ 198807 w 681406"/>
                <a:gd name="connsiteY7" fmla="*/ 240348 h 709978"/>
                <a:gd name="connsiteX8" fmla="*/ 158144 w 681406"/>
                <a:gd name="connsiteY8" fmla="*/ 303539 h 709978"/>
                <a:gd name="connsiteX9" fmla="*/ 103557 w 681406"/>
                <a:gd name="connsiteY9" fmla="*/ 326073 h 709978"/>
                <a:gd name="connsiteX10" fmla="*/ 8307 w 681406"/>
                <a:gd name="connsiteY10" fmla="*/ 392748 h 709978"/>
                <a:gd name="connsiteX11" fmla="*/ 17832 w 681406"/>
                <a:gd name="connsiteY11" fmla="*/ 516573 h 709978"/>
                <a:gd name="connsiteX12" fmla="*/ 122607 w 681406"/>
                <a:gd name="connsiteY12" fmla="*/ 535623 h 709978"/>
                <a:gd name="connsiteX13" fmla="*/ 208332 w 681406"/>
                <a:gd name="connsiteY13" fmla="*/ 459423 h 709978"/>
                <a:gd name="connsiteX14" fmla="*/ 122607 w 681406"/>
                <a:gd name="connsiteY14" fmla="*/ 621348 h 709978"/>
                <a:gd name="connsiteX15" fmla="*/ 170232 w 681406"/>
                <a:gd name="connsiteY15" fmla="*/ 640398 h 709978"/>
                <a:gd name="connsiteX16" fmla="*/ 303582 w 681406"/>
                <a:gd name="connsiteY16" fmla="*/ 630873 h 709978"/>
                <a:gd name="connsiteX17" fmla="*/ 351207 w 681406"/>
                <a:gd name="connsiteY17" fmla="*/ 554673 h 709978"/>
                <a:gd name="connsiteX18" fmla="*/ 246432 w 681406"/>
                <a:gd name="connsiteY18" fmla="*/ 688023 h 709978"/>
                <a:gd name="connsiteX19" fmla="*/ 379782 w 681406"/>
                <a:gd name="connsiteY19" fmla="*/ 697548 h 709978"/>
                <a:gd name="connsiteX20" fmla="*/ 589332 w 681406"/>
                <a:gd name="connsiteY20" fmla="*/ 564198 h 709978"/>
                <a:gd name="connsiteX21" fmla="*/ 675057 w 681406"/>
                <a:gd name="connsiteY21" fmla="*/ 373698 h 709978"/>
                <a:gd name="connsiteX22" fmla="*/ 675057 w 681406"/>
                <a:gd name="connsiteY22" fmla="*/ 278448 h 709978"/>
                <a:gd name="connsiteX23" fmla="*/ 675057 w 681406"/>
                <a:gd name="connsiteY23" fmla="*/ 221298 h 709978"/>
                <a:gd name="connsiteX24" fmla="*/ 636957 w 681406"/>
                <a:gd name="connsiteY24" fmla="*/ 230823 h 709978"/>
                <a:gd name="connsiteX25" fmla="*/ 665532 w 681406"/>
                <a:gd name="connsiteY25" fmla="*/ 87948 h 709978"/>
                <a:gd name="connsiteX26" fmla="*/ 598857 w 681406"/>
                <a:gd name="connsiteY26" fmla="*/ 40323 h 709978"/>
                <a:gd name="connsiteX27" fmla="*/ 455982 w 681406"/>
                <a:gd name="connsiteY27" fmla="*/ 2223 h 709978"/>
                <a:gd name="connsiteX0" fmla="*/ 454558 w 679982"/>
                <a:gd name="connsiteY0" fmla="*/ 2223 h 709978"/>
                <a:gd name="connsiteX1" fmla="*/ 416458 w 679982"/>
                <a:gd name="connsiteY1" fmla="*/ 106998 h 709978"/>
                <a:gd name="connsiteX2" fmla="*/ 292633 w 679982"/>
                <a:gd name="connsiteY2" fmla="*/ 30798 h 709978"/>
                <a:gd name="connsiteX3" fmla="*/ 140233 w 679982"/>
                <a:gd name="connsiteY3" fmla="*/ 135573 h 709978"/>
                <a:gd name="connsiteX4" fmla="*/ 73558 w 679982"/>
                <a:gd name="connsiteY4" fmla="*/ 226061 h 709978"/>
                <a:gd name="connsiteX5" fmla="*/ 64033 w 679982"/>
                <a:gd name="connsiteY5" fmla="*/ 307023 h 709978"/>
                <a:gd name="connsiteX6" fmla="*/ 130708 w 679982"/>
                <a:gd name="connsiteY6" fmla="*/ 335598 h 709978"/>
                <a:gd name="connsiteX7" fmla="*/ 197383 w 679982"/>
                <a:gd name="connsiteY7" fmla="*/ 240348 h 709978"/>
                <a:gd name="connsiteX8" fmla="*/ 156720 w 679982"/>
                <a:gd name="connsiteY8" fmla="*/ 303539 h 709978"/>
                <a:gd name="connsiteX9" fmla="*/ 102133 w 679982"/>
                <a:gd name="connsiteY9" fmla="*/ 326073 h 709978"/>
                <a:gd name="connsiteX10" fmla="*/ 6883 w 679982"/>
                <a:gd name="connsiteY10" fmla="*/ 392748 h 709978"/>
                <a:gd name="connsiteX11" fmla="*/ 16408 w 679982"/>
                <a:gd name="connsiteY11" fmla="*/ 516573 h 709978"/>
                <a:gd name="connsiteX12" fmla="*/ 87845 w 679982"/>
                <a:gd name="connsiteY12" fmla="*/ 516573 h 709978"/>
                <a:gd name="connsiteX13" fmla="*/ 206908 w 679982"/>
                <a:gd name="connsiteY13" fmla="*/ 459423 h 709978"/>
                <a:gd name="connsiteX14" fmla="*/ 121183 w 679982"/>
                <a:gd name="connsiteY14" fmla="*/ 621348 h 709978"/>
                <a:gd name="connsiteX15" fmla="*/ 168808 w 679982"/>
                <a:gd name="connsiteY15" fmla="*/ 640398 h 709978"/>
                <a:gd name="connsiteX16" fmla="*/ 302158 w 679982"/>
                <a:gd name="connsiteY16" fmla="*/ 630873 h 709978"/>
                <a:gd name="connsiteX17" fmla="*/ 349783 w 679982"/>
                <a:gd name="connsiteY17" fmla="*/ 554673 h 709978"/>
                <a:gd name="connsiteX18" fmla="*/ 245008 w 679982"/>
                <a:gd name="connsiteY18" fmla="*/ 688023 h 709978"/>
                <a:gd name="connsiteX19" fmla="*/ 378358 w 679982"/>
                <a:gd name="connsiteY19" fmla="*/ 697548 h 709978"/>
                <a:gd name="connsiteX20" fmla="*/ 587908 w 679982"/>
                <a:gd name="connsiteY20" fmla="*/ 564198 h 709978"/>
                <a:gd name="connsiteX21" fmla="*/ 673633 w 679982"/>
                <a:gd name="connsiteY21" fmla="*/ 373698 h 709978"/>
                <a:gd name="connsiteX22" fmla="*/ 673633 w 679982"/>
                <a:gd name="connsiteY22" fmla="*/ 278448 h 709978"/>
                <a:gd name="connsiteX23" fmla="*/ 673633 w 679982"/>
                <a:gd name="connsiteY23" fmla="*/ 221298 h 709978"/>
                <a:gd name="connsiteX24" fmla="*/ 635533 w 679982"/>
                <a:gd name="connsiteY24" fmla="*/ 230823 h 709978"/>
                <a:gd name="connsiteX25" fmla="*/ 664108 w 679982"/>
                <a:gd name="connsiteY25" fmla="*/ 87948 h 709978"/>
                <a:gd name="connsiteX26" fmla="*/ 597433 w 679982"/>
                <a:gd name="connsiteY26" fmla="*/ 40323 h 709978"/>
                <a:gd name="connsiteX27" fmla="*/ 454558 w 679982"/>
                <a:gd name="connsiteY27" fmla="*/ 2223 h 709978"/>
                <a:gd name="connsiteX0" fmla="*/ 455545 w 680969"/>
                <a:gd name="connsiteY0" fmla="*/ 2223 h 709978"/>
                <a:gd name="connsiteX1" fmla="*/ 417445 w 680969"/>
                <a:gd name="connsiteY1" fmla="*/ 106998 h 709978"/>
                <a:gd name="connsiteX2" fmla="*/ 293620 w 680969"/>
                <a:gd name="connsiteY2" fmla="*/ 30798 h 709978"/>
                <a:gd name="connsiteX3" fmla="*/ 141220 w 680969"/>
                <a:gd name="connsiteY3" fmla="*/ 135573 h 709978"/>
                <a:gd name="connsiteX4" fmla="*/ 74545 w 680969"/>
                <a:gd name="connsiteY4" fmla="*/ 226061 h 709978"/>
                <a:gd name="connsiteX5" fmla="*/ 65020 w 680969"/>
                <a:gd name="connsiteY5" fmla="*/ 307023 h 709978"/>
                <a:gd name="connsiteX6" fmla="*/ 131695 w 680969"/>
                <a:gd name="connsiteY6" fmla="*/ 335598 h 709978"/>
                <a:gd name="connsiteX7" fmla="*/ 198370 w 680969"/>
                <a:gd name="connsiteY7" fmla="*/ 240348 h 709978"/>
                <a:gd name="connsiteX8" fmla="*/ 157707 w 680969"/>
                <a:gd name="connsiteY8" fmla="*/ 303539 h 709978"/>
                <a:gd name="connsiteX9" fmla="*/ 103120 w 680969"/>
                <a:gd name="connsiteY9" fmla="*/ 326073 h 709978"/>
                <a:gd name="connsiteX10" fmla="*/ 7870 w 680969"/>
                <a:gd name="connsiteY10" fmla="*/ 392748 h 709978"/>
                <a:gd name="connsiteX11" fmla="*/ 17395 w 680969"/>
                <a:gd name="connsiteY11" fmla="*/ 516573 h 709978"/>
                <a:gd name="connsiteX12" fmla="*/ 112645 w 680969"/>
                <a:gd name="connsiteY12" fmla="*/ 516573 h 709978"/>
                <a:gd name="connsiteX13" fmla="*/ 207895 w 680969"/>
                <a:gd name="connsiteY13" fmla="*/ 459423 h 709978"/>
                <a:gd name="connsiteX14" fmla="*/ 122170 w 680969"/>
                <a:gd name="connsiteY14" fmla="*/ 621348 h 709978"/>
                <a:gd name="connsiteX15" fmla="*/ 169795 w 680969"/>
                <a:gd name="connsiteY15" fmla="*/ 640398 h 709978"/>
                <a:gd name="connsiteX16" fmla="*/ 303145 w 680969"/>
                <a:gd name="connsiteY16" fmla="*/ 630873 h 709978"/>
                <a:gd name="connsiteX17" fmla="*/ 350770 w 680969"/>
                <a:gd name="connsiteY17" fmla="*/ 554673 h 709978"/>
                <a:gd name="connsiteX18" fmla="*/ 245995 w 680969"/>
                <a:gd name="connsiteY18" fmla="*/ 688023 h 709978"/>
                <a:gd name="connsiteX19" fmla="*/ 379345 w 680969"/>
                <a:gd name="connsiteY19" fmla="*/ 697548 h 709978"/>
                <a:gd name="connsiteX20" fmla="*/ 588895 w 680969"/>
                <a:gd name="connsiteY20" fmla="*/ 564198 h 709978"/>
                <a:gd name="connsiteX21" fmla="*/ 674620 w 680969"/>
                <a:gd name="connsiteY21" fmla="*/ 373698 h 709978"/>
                <a:gd name="connsiteX22" fmla="*/ 674620 w 680969"/>
                <a:gd name="connsiteY22" fmla="*/ 278448 h 709978"/>
                <a:gd name="connsiteX23" fmla="*/ 674620 w 680969"/>
                <a:gd name="connsiteY23" fmla="*/ 221298 h 709978"/>
                <a:gd name="connsiteX24" fmla="*/ 636520 w 680969"/>
                <a:gd name="connsiteY24" fmla="*/ 230823 h 709978"/>
                <a:gd name="connsiteX25" fmla="*/ 665095 w 680969"/>
                <a:gd name="connsiteY25" fmla="*/ 87948 h 709978"/>
                <a:gd name="connsiteX26" fmla="*/ 598420 w 680969"/>
                <a:gd name="connsiteY26" fmla="*/ 40323 h 709978"/>
                <a:gd name="connsiteX27" fmla="*/ 455545 w 680969"/>
                <a:gd name="connsiteY27" fmla="*/ 2223 h 709978"/>
                <a:gd name="connsiteX0" fmla="*/ 460771 w 686195"/>
                <a:gd name="connsiteY0" fmla="*/ 2223 h 709978"/>
                <a:gd name="connsiteX1" fmla="*/ 422671 w 686195"/>
                <a:gd name="connsiteY1" fmla="*/ 106998 h 709978"/>
                <a:gd name="connsiteX2" fmla="*/ 298846 w 686195"/>
                <a:gd name="connsiteY2" fmla="*/ 30798 h 709978"/>
                <a:gd name="connsiteX3" fmla="*/ 146446 w 686195"/>
                <a:gd name="connsiteY3" fmla="*/ 135573 h 709978"/>
                <a:gd name="connsiteX4" fmla="*/ 79771 w 686195"/>
                <a:gd name="connsiteY4" fmla="*/ 226061 h 709978"/>
                <a:gd name="connsiteX5" fmla="*/ 70246 w 686195"/>
                <a:gd name="connsiteY5" fmla="*/ 307023 h 709978"/>
                <a:gd name="connsiteX6" fmla="*/ 136921 w 686195"/>
                <a:gd name="connsiteY6" fmla="*/ 335598 h 709978"/>
                <a:gd name="connsiteX7" fmla="*/ 203596 w 686195"/>
                <a:gd name="connsiteY7" fmla="*/ 240348 h 709978"/>
                <a:gd name="connsiteX8" fmla="*/ 162933 w 686195"/>
                <a:gd name="connsiteY8" fmla="*/ 303539 h 709978"/>
                <a:gd name="connsiteX9" fmla="*/ 108346 w 686195"/>
                <a:gd name="connsiteY9" fmla="*/ 326073 h 709978"/>
                <a:gd name="connsiteX10" fmla="*/ 13096 w 686195"/>
                <a:gd name="connsiteY10" fmla="*/ 392748 h 709978"/>
                <a:gd name="connsiteX11" fmla="*/ 22621 w 686195"/>
                <a:gd name="connsiteY11" fmla="*/ 516573 h 709978"/>
                <a:gd name="connsiteX12" fmla="*/ 213121 w 686195"/>
                <a:gd name="connsiteY12" fmla="*/ 459423 h 709978"/>
                <a:gd name="connsiteX13" fmla="*/ 127396 w 686195"/>
                <a:gd name="connsiteY13" fmla="*/ 621348 h 709978"/>
                <a:gd name="connsiteX14" fmla="*/ 175021 w 686195"/>
                <a:gd name="connsiteY14" fmla="*/ 640398 h 709978"/>
                <a:gd name="connsiteX15" fmla="*/ 308371 w 686195"/>
                <a:gd name="connsiteY15" fmla="*/ 630873 h 709978"/>
                <a:gd name="connsiteX16" fmla="*/ 355996 w 686195"/>
                <a:gd name="connsiteY16" fmla="*/ 554673 h 709978"/>
                <a:gd name="connsiteX17" fmla="*/ 251221 w 686195"/>
                <a:gd name="connsiteY17" fmla="*/ 688023 h 709978"/>
                <a:gd name="connsiteX18" fmla="*/ 384571 w 686195"/>
                <a:gd name="connsiteY18" fmla="*/ 697548 h 709978"/>
                <a:gd name="connsiteX19" fmla="*/ 594121 w 686195"/>
                <a:gd name="connsiteY19" fmla="*/ 564198 h 709978"/>
                <a:gd name="connsiteX20" fmla="*/ 679846 w 686195"/>
                <a:gd name="connsiteY20" fmla="*/ 373698 h 709978"/>
                <a:gd name="connsiteX21" fmla="*/ 679846 w 686195"/>
                <a:gd name="connsiteY21" fmla="*/ 278448 h 709978"/>
                <a:gd name="connsiteX22" fmla="*/ 679846 w 686195"/>
                <a:gd name="connsiteY22" fmla="*/ 221298 h 709978"/>
                <a:gd name="connsiteX23" fmla="*/ 641746 w 686195"/>
                <a:gd name="connsiteY23" fmla="*/ 230823 h 709978"/>
                <a:gd name="connsiteX24" fmla="*/ 670321 w 686195"/>
                <a:gd name="connsiteY24" fmla="*/ 87948 h 709978"/>
                <a:gd name="connsiteX25" fmla="*/ 603646 w 686195"/>
                <a:gd name="connsiteY25" fmla="*/ 40323 h 709978"/>
                <a:gd name="connsiteX26" fmla="*/ 460771 w 686195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5913 w 674712"/>
                <a:gd name="connsiteY13" fmla="*/ 621348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6888 w 674712"/>
                <a:gd name="connsiteY15" fmla="*/ 63087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9978"/>
                <a:gd name="connsiteX1" fmla="*/ 411188 w 674712"/>
                <a:gd name="connsiteY1" fmla="*/ 106998 h 709978"/>
                <a:gd name="connsiteX2" fmla="*/ 287363 w 674712"/>
                <a:gd name="connsiteY2" fmla="*/ 30798 h 709978"/>
                <a:gd name="connsiteX3" fmla="*/ 134963 w 674712"/>
                <a:gd name="connsiteY3" fmla="*/ 135573 h 709978"/>
                <a:gd name="connsiteX4" fmla="*/ 68288 w 674712"/>
                <a:gd name="connsiteY4" fmla="*/ 226061 h 709978"/>
                <a:gd name="connsiteX5" fmla="*/ 58763 w 674712"/>
                <a:gd name="connsiteY5" fmla="*/ 307023 h 709978"/>
                <a:gd name="connsiteX6" fmla="*/ 125438 w 674712"/>
                <a:gd name="connsiteY6" fmla="*/ 335598 h 709978"/>
                <a:gd name="connsiteX7" fmla="*/ 192113 w 674712"/>
                <a:gd name="connsiteY7" fmla="*/ 240348 h 709978"/>
                <a:gd name="connsiteX8" fmla="*/ 151450 w 674712"/>
                <a:gd name="connsiteY8" fmla="*/ 303539 h 709978"/>
                <a:gd name="connsiteX9" fmla="*/ 96863 w 674712"/>
                <a:gd name="connsiteY9" fmla="*/ 326073 h 709978"/>
                <a:gd name="connsiteX10" fmla="*/ 1613 w 674712"/>
                <a:gd name="connsiteY10" fmla="*/ 392748 h 709978"/>
                <a:gd name="connsiteX11" fmla="*/ 49238 w 674712"/>
                <a:gd name="connsiteY11" fmla="*/ 521335 h 709978"/>
                <a:gd name="connsiteX12" fmla="*/ 201638 w 674712"/>
                <a:gd name="connsiteY12" fmla="*/ 459423 h 709978"/>
                <a:gd name="connsiteX13" fmla="*/ 111150 w 674712"/>
                <a:gd name="connsiteY13" fmla="*/ 554673 h 709978"/>
                <a:gd name="connsiteX14" fmla="*/ 163538 w 674712"/>
                <a:gd name="connsiteY14" fmla="*/ 640398 h 709978"/>
                <a:gd name="connsiteX15" fmla="*/ 292125 w 674712"/>
                <a:gd name="connsiteY15" fmla="*/ 611823 h 709978"/>
                <a:gd name="connsiteX16" fmla="*/ 344513 w 674712"/>
                <a:gd name="connsiteY16" fmla="*/ 554673 h 709978"/>
                <a:gd name="connsiteX17" fmla="*/ 239738 w 674712"/>
                <a:gd name="connsiteY17" fmla="*/ 688023 h 709978"/>
                <a:gd name="connsiteX18" fmla="*/ 373088 w 674712"/>
                <a:gd name="connsiteY18" fmla="*/ 697548 h 709978"/>
                <a:gd name="connsiteX19" fmla="*/ 582638 w 674712"/>
                <a:gd name="connsiteY19" fmla="*/ 564198 h 709978"/>
                <a:gd name="connsiteX20" fmla="*/ 668363 w 674712"/>
                <a:gd name="connsiteY20" fmla="*/ 373698 h 709978"/>
                <a:gd name="connsiteX21" fmla="*/ 668363 w 674712"/>
                <a:gd name="connsiteY21" fmla="*/ 278448 h 709978"/>
                <a:gd name="connsiteX22" fmla="*/ 668363 w 674712"/>
                <a:gd name="connsiteY22" fmla="*/ 221298 h 709978"/>
                <a:gd name="connsiteX23" fmla="*/ 630263 w 674712"/>
                <a:gd name="connsiteY23" fmla="*/ 230823 h 709978"/>
                <a:gd name="connsiteX24" fmla="*/ 658838 w 674712"/>
                <a:gd name="connsiteY24" fmla="*/ 87948 h 709978"/>
                <a:gd name="connsiteX25" fmla="*/ 592163 w 674712"/>
                <a:gd name="connsiteY25" fmla="*/ 40323 h 709978"/>
                <a:gd name="connsiteX26" fmla="*/ 449288 w 674712"/>
                <a:gd name="connsiteY26" fmla="*/ 2223 h 709978"/>
                <a:gd name="connsiteX0" fmla="*/ 449288 w 674712"/>
                <a:gd name="connsiteY0" fmla="*/ 2223 h 706375"/>
                <a:gd name="connsiteX1" fmla="*/ 411188 w 674712"/>
                <a:gd name="connsiteY1" fmla="*/ 106998 h 706375"/>
                <a:gd name="connsiteX2" fmla="*/ 287363 w 674712"/>
                <a:gd name="connsiteY2" fmla="*/ 30798 h 706375"/>
                <a:gd name="connsiteX3" fmla="*/ 134963 w 674712"/>
                <a:gd name="connsiteY3" fmla="*/ 135573 h 706375"/>
                <a:gd name="connsiteX4" fmla="*/ 68288 w 674712"/>
                <a:gd name="connsiteY4" fmla="*/ 226061 h 706375"/>
                <a:gd name="connsiteX5" fmla="*/ 58763 w 674712"/>
                <a:gd name="connsiteY5" fmla="*/ 307023 h 706375"/>
                <a:gd name="connsiteX6" fmla="*/ 125438 w 674712"/>
                <a:gd name="connsiteY6" fmla="*/ 335598 h 706375"/>
                <a:gd name="connsiteX7" fmla="*/ 192113 w 674712"/>
                <a:gd name="connsiteY7" fmla="*/ 240348 h 706375"/>
                <a:gd name="connsiteX8" fmla="*/ 151450 w 674712"/>
                <a:gd name="connsiteY8" fmla="*/ 303539 h 706375"/>
                <a:gd name="connsiteX9" fmla="*/ 96863 w 674712"/>
                <a:gd name="connsiteY9" fmla="*/ 326073 h 706375"/>
                <a:gd name="connsiteX10" fmla="*/ 1613 w 674712"/>
                <a:gd name="connsiteY10" fmla="*/ 392748 h 706375"/>
                <a:gd name="connsiteX11" fmla="*/ 49238 w 674712"/>
                <a:gd name="connsiteY11" fmla="*/ 521335 h 706375"/>
                <a:gd name="connsiteX12" fmla="*/ 201638 w 674712"/>
                <a:gd name="connsiteY12" fmla="*/ 459423 h 706375"/>
                <a:gd name="connsiteX13" fmla="*/ 111150 w 674712"/>
                <a:gd name="connsiteY13" fmla="*/ 554673 h 706375"/>
                <a:gd name="connsiteX14" fmla="*/ 163538 w 674712"/>
                <a:gd name="connsiteY14" fmla="*/ 640398 h 706375"/>
                <a:gd name="connsiteX15" fmla="*/ 292125 w 674712"/>
                <a:gd name="connsiteY15" fmla="*/ 611823 h 706375"/>
                <a:gd name="connsiteX16" fmla="*/ 344513 w 674712"/>
                <a:gd name="connsiteY16" fmla="*/ 554673 h 706375"/>
                <a:gd name="connsiteX17" fmla="*/ 258788 w 674712"/>
                <a:gd name="connsiteY17" fmla="*/ 678498 h 706375"/>
                <a:gd name="connsiteX18" fmla="*/ 373088 w 674712"/>
                <a:gd name="connsiteY18" fmla="*/ 697548 h 706375"/>
                <a:gd name="connsiteX19" fmla="*/ 582638 w 674712"/>
                <a:gd name="connsiteY19" fmla="*/ 564198 h 706375"/>
                <a:gd name="connsiteX20" fmla="*/ 668363 w 674712"/>
                <a:gd name="connsiteY20" fmla="*/ 373698 h 706375"/>
                <a:gd name="connsiteX21" fmla="*/ 668363 w 674712"/>
                <a:gd name="connsiteY21" fmla="*/ 278448 h 706375"/>
                <a:gd name="connsiteX22" fmla="*/ 668363 w 674712"/>
                <a:gd name="connsiteY22" fmla="*/ 221298 h 706375"/>
                <a:gd name="connsiteX23" fmla="*/ 630263 w 674712"/>
                <a:gd name="connsiteY23" fmla="*/ 230823 h 706375"/>
                <a:gd name="connsiteX24" fmla="*/ 658838 w 674712"/>
                <a:gd name="connsiteY24" fmla="*/ 87948 h 706375"/>
                <a:gd name="connsiteX25" fmla="*/ 592163 w 674712"/>
                <a:gd name="connsiteY25" fmla="*/ 40323 h 706375"/>
                <a:gd name="connsiteX26" fmla="*/ 449288 w 674712"/>
                <a:gd name="connsiteY26" fmla="*/ 2223 h 706375"/>
                <a:gd name="connsiteX0" fmla="*/ 452467 w 677891"/>
                <a:gd name="connsiteY0" fmla="*/ 2223 h 706375"/>
                <a:gd name="connsiteX1" fmla="*/ 414367 w 677891"/>
                <a:gd name="connsiteY1" fmla="*/ 106998 h 706375"/>
                <a:gd name="connsiteX2" fmla="*/ 290542 w 677891"/>
                <a:gd name="connsiteY2" fmla="*/ 30798 h 706375"/>
                <a:gd name="connsiteX3" fmla="*/ 138142 w 677891"/>
                <a:gd name="connsiteY3" fmla="*/ 135573 h 706375"/>
                <a:gd name="connsiteX4" fmla="*/ 71467 w 677891"/>
                <a:gd name="connsiteY4" fmla="*/ 226061 h 706375"/>
                <a:gd name="connsiteX5" fmla="*/ 61942 w 677891"/>
                <a:gd name="connsiteY5" fmla="*/ 307023 h 706375"/>
                <a:gd name="connsiteX6" fmla="*/ 128617 w 677891"/>
                <a:gd name="connsiteY6" fmla="*/ 335598 h 706375"/>
                <a:gd name="connsiteX7" fmla="*/ 195292 w 677891"/>
                <a:gd name="connsiteY7" fmla="*/ 240348 h 706375"/>
                <a:gd name="connsiteX8" fmla="*/ 154629 w 677891"/>
                <a:gd name="connsiteY8" fmla="*/ 303539 h 706375"/>
                <a:gd name="connsiteX9" fmla="*/ 4792 w 677891"/>
                <a:gd name="connsiteY9" fmla="*/ 392748 h 706375"/>
                <a:gd name="connsiteX10" fmla="*/ 52417 w 677891"/>
                <a:gd name="connsiteY10" fmla="*/ 521335 h 706375"/>
                <a:gd name="connsiteX11" fmla="*/ 204817 w 677891"/>
                <a:gd name="connsiteY11" fmla="*/ 459423 h 706375"/>
                <a:gd name="connsiteX12" fmla="*/ 114329 w 677891"/>
                <a:gd name="connsiteY12" fmla="*/ 554673 h 706375"/>
                <a:gd name="connsiteX13" fmla="*/ 166717 w 677891"/>
                <a:gd name="connsiteY13" fmla="*/ 640398 h 706375"/>
                <a:gd name="connsiteX14" fmla="*/ 295304 w 677891"/>
                <a:gd name="connsiteY14" fmla="*/ 611823 h 706375"/>
                <a:gd name="connsiteX15" fmla="*/ 347692 w 677891"/>
                <a:gd name="connsiteY15" fmla="*/ 554673 h 706375"/>
                <a:gd name="connsiteX16" fmla="*/ 261967 w 677891"/>
                <a:gd name="connsiteY16" fmla="*/ 678498 h 706375"/>
                <a:gd name="connsiteX17" fmla="*/ 376267 w 677891"/>
                <a:gd name="connsiteY17" fmla="*/ 697548 h 706375"/>
                <a:gd name="connsiteX18" fmla="*/ 585817 w 677891"/>
                <a:gd name="connsiteY18" fmla="*/ 564198 h 706375"/>
                <a:gd name="connsiteX19" fmla="*/ 671542 w 677891"/>
                <a:gd name="connsiteY19" fmla="*/ 373698 h 706375"/>
                <a:gd name="connsiteX20" fmla="*/ 671542 w 677891"/>
                <a:gd name="connsiteY20" fmla="*/ 278448 h 706375"/>
                <a:gd name="connsiteX21" fmla="*/ 671542 w 677891"/>
                <a:gd name="connsiteY21" fmla="*/ 221298 h 706375"/>
                <a:gd name="connsiteX22" fmla="*/ 633442 w 677891"/>
                <a:gd name="connsiteY22" fmla="*/ 230823 h 706375"/>
                <a:gd name="connsiteX23" fmla="*/ 662017 w 677891"/>
                <a:gd name="connsiteY23" fmla="*/ 87948 h 706375"/>
                <a:gd name="connsiteX24" fmla="*/ 595342 w 677891"/>
                <a:gd name="connsiteY24" fmla="*/ 40323 h 706375"/>
                <a:gd name="connsiteX25" fmla="*/ 452467 w 677891"/>
                <a:gd name="connsiteY25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70215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47736 w 673160"/>
                <a:gd name="connsiteY0" fmla="*/ 2223 h 706375"/>
                <a:gd name="connsiteX1" fmla="*/ 409636 w 673160"/>
                <a:gd name="connsiteY1" fmla="*/ 106998 h 706375"/>
                <a:gd name="connsiteX2" fmla="*/ 285811 w 673160"/>
                <a:gd name="connsiteY2" fmla="*/ 30798 h 706375"/>
                <a:gd name="connsiteX3" fmla="*/ 133411 w 673160"/>
                <a:gd name="connsiteY3" fmla="*/ 135573 h 706375"/>
                <a:gd name="connsiteX4" fmla="*/ 66736 w 673160"/>
                <a:gd name="connsiteY4" fmla="*/ 226061 h 706375"/>
                <a:gd name="connsiteX5" fmla="*/ 57211 w 673160"/>
                <a:gd name="connsiteY5" fmla="*/ 307023 h 706375"/>
                <a:gd name="connsiteX6" fmla="*/ 123886 w 673160"/>
                <a:gd name="connsiteY6" fmla="*/ 335598 h 706375"/>
                <a:gd name="connsiteX7" fmla="*/ 190561 w 673160"/>
                <a:gd name="connsiteY7" fmla="*/ 240348 h 706375"/>
                <a:gd name="connsiteX8" fmla="*/ 149898 w 673160"/>
                <a:gd name="connsiteY8" fmla="*/ 303539 h 706375"/>
                <a:gd name="connsiteX9" fmla="*/ 54648 w 673160"/>
                <a:gd name="connsiteY9" fmla="*/ 384502 h 706375"/>
                <a:gd name="connsiteX10" fmla="*/ 61 w 673160"/>
                <a:gd name="connsiteY10" fmla="*/ 392748 h 706375"/>
                <a:gd name="connsiteX11" fmla="*/ 47686 w 673160"/>
                <a:gd name="connsiteY11" fmla="*/ 521335 h 706375"/>
                <a:gd name="connsiteX12" fmla="*/ 200086 w 673160"/>
                <a:gd name="connsiteY12" fmla="*/ 459423 h 706375"/>
                <a:gd name="connsiteX13" fmla="*/ 109598 w 673160"/>
                <a:gd name="connsiteY13" fmla="*/ 554673 h 706375"/>
                <a:gd name="connsiteX14" fmla="*/ 161986 w 673160"/>
                <a:gd name="connsiteY14" fmla="*/ 640398 h 706375"/>
                <a:gd name="connsiteX15" fmla="*/ 290573 w 673160"/>
                <a:gd name="connsiteY15" fmla="*/ 611823 h 706375"/>
                <a:gd name="connsiteX16" fmla="*/ 342961 w 673160"/>
                <a:gd name="connsiteY16" fmla="*/ 554673 h 706375"/>
                <a:gd name="connsiteX17" fmla="*/ 257236 w 673160"/>
                <a:gd name="connsiteY17" fmla="*/ 678498 h 706375"/>
                <a:gd name="connsiteX18" fmla="*/ 371536 w 673160"/>
                <a:gd name="connsiteY18" fmla="*/ 697548 h 706375"/>
                <a:gd name="connsiteX19" fmla="*/ 581086 w 673160"/>
                <a:gd name="connsiteY19" fmla="*/ 564198 h 706375"/>
                <a:gd name="connsiteX20" fmla="*/ 666811 w 673160"/>
                <a:gd name="connsiteY20" fmla="*/ 373698 h 706375"/>
                <a:gd name="connsiteX21" fmla="*/ 666811 w 673160"/>
                <a:gd name="connsiteY21" fmla="*/ 278448 h 706375"/>
                <a:gd name="connsiteX22" fmla="*/ 666811 w 673160"/>
                <a:gd name="connsiteY22" fmla="*/ 221298 h 706375"/>
                <a:gd name="connsiteX23" fmla="*/ 628711 w 673160"/>
                <a:gd name="connsiteY23" fmla="*/ 230823 h 706375"/>
                <a:gd name="connsiteX24" fmla="*/ 657286 w 673160"/>
                <a:gd name="connsiteY24" fmla="*/ 87948 h 706375"/>
                <a:gd name="connsiteX25" fmla="*/ 590611 w 673160"/>
                <a:gd name="connsiteY25" fmla="*/ 40323 h 706375"/>
                <a:gd name="connsiteX26" fmla="*/ 447736 w 673160"/>
                <a:gd name="connsiteY26" fmla="*/ 2223 h 706375"/>
                <a:gd name="connsiteX0" fmla="*/ 412997 w 638421"/>
                <a:gd name="connsiteY0" fmla="*/ 2223 h 706375"/>
                <a:gd name="connsiteX1" fmla="*/ 374897 w 638421"/>
                <a:gd name="connsiteY1" fmla="*/ 106998 h 706375"/>
                <a:gd name="connsiteX2" fmla="*/ 251072 w 638421"/>
                <a:gd name="connsiteY2" fmla="*/ 30798 h 706375"/>
                <a:gd name="connsiteX3" fmla="*/ 98672 w 638421"/>
                <a:gd name="connsiteY3" fmla="*/ 135573 h 706375"/>
                <a:gd name="connsiteX4" fmla="*/ 31997 w 638421"/>
                <a:gd name="connsiteY4" fmla="*/ 226061 h 706375"/>
                <a:gd name="connsiteX5" fmla="*/ 22472 w 638421"/>
                <a:gd name="connsiteY5" fmla="*/ 307023 h 706375"/>
                <a:gd name="connsiteX6" fmla="*/ 89147 w 638421"/>
                <a:gd name="connsiteY6" fmla="*/ 335598 h 706375"/>
                <a:gd name="connsiteX7" fmla="*/ 155822 w 638421"/>
                <a:gd name="connsiteY7" fmla="*/ 240348 h 706375"/>
                <a:gd name="connsiteX8" fmla="*/ 115159 w 638421"/>
                <a:gd name="connsiteY8" fmla="*/ 303539 h 706375"/>
                <a:gd name="connsiteX9" fmla="*/ 19909 w 638421"/>
                <a:gd name="connsiteY9" fmla="*/ 384502 h 706375"/>
                <a:gd name="connsiteX10" fmla="*/ 12947 w 638421"/>
                <a:gd name="connsiteY10" fmla="*/ 521335 h 706375"/>
                <a:gd name="connsiteX11" fmla="*/ 165347 w 638421"/>
                <a:gd name="connsiteY11" fmla="*/ 459423 h 706375"/>
                <a:gd name="connsiteX12" fmla="*/ 74859 w 638421"/>
                <a:gd name="connsiteY12" fmla="*/ 554673 h 706375"/>
                <a:gd name="connsiteX13" fmla="*/ 127247 w 638421"/>
                <a:gd name="connsiteY13" fmla="*/ 640398 h 706375"/>
                <a:gd name="connsiteX14" fmla="*/ 255834 w 638421"/>
                <a:gd name="connsiteY14" fmla="*/ 611823 h 706375"/>
                <a:gd name="connsiteX15" fmla="*/ 308222 w 638421"/>
                <a:gd name="connsiteY15" fmla="*/ 554673 h 706375"/>
                <a:gd name="connsiteX16" fmla="*/ 222497 w 638421"/>
                <a:gd name="connsiteY16" fmla="*/ 678498 h 706375"/>
                <a:gd name="connsiteX17" fmla="*/ 336797 w 638421"/>
                <a:gd name="connsiteY17" fmla="*/ 697548 h 706375"/>
                <a:gd name="connsiteX18" fmla="*/ 546347 w 638421"/>
                <a:gd name="connsiteY18" fmla="*/ 564198 h 706375"/>
                <a:gd name="connsiteX19" fmla="*/ 632072 w 638421"/>
                <a:gd name="connsiteY19" fmla="*/ 373698 h 706375"/>
                <a:gd name="connsiteX20" fmla="*/ 632072 w 638421"/>
                <a:gd name="connsiteY20" fmla="*/ 278448 h 706375"/>
                <a:gd name="connsiteX21" fmla="*/ 632072 w 638421"/>
                <a:gd name="connsiteY21" fmla="*/ 221298 h 706375"/>
                <a:gd name="connsiteX22" fmla="*/ 593972 w 638421"/>
                <a:gd name="connsiteY22" fmla="*/ 230823 h 706375"/>
                <a:gd name="connsiteX23" fmla="*/ 622547 w 638421"/>
                <a:gd name="connsiteY23" fmla="*/ 87948 h 706375"/>
                <a:gd name="connsiteX24" fmla="*/ 555872 w 638421"/>
                <a:gd name="connsiteY24" fmla="*/ 40323 h 706375"/>
                <a:gd name="connsiteX25" fmla="*/ 412997 w 638421"/>
                <a:gd name="connsiteY25" fmla="*/ 2223 h 706375"/>
                <a:gd name="connsiteX0" fmla="*/ 415057 w 640481"/>
                <a:gd name="connsiteY0" fmla="*/ 2223 h 706375"/>
                <a:gd name="connsiteX1" fmla="*/ 376957 w 640481"/>
                <a:gd name="connsiteY1" fmla="*/ 106998 h 706375"/>
                <a:gd name="connsiteX2" fmla="*/ 253132 w 640481"/>
                <a:gd name="connsiteY2" fmla="*/ 30798 h 706375"/>
                <a:gd name="connsiteX3" fmla="*/ 100732 w 640481"/>
                <a:gd name="connsiteY3" fmla="*/ 135573 h 706375"/>
                <a:gd name="connsiteX4" fmla="*/ 34057 w 640481"/>
                <a:gd name="connsiteY4" fmla="*/ 226061 h 706375"/>
                <a:gd name="connsiteX5" fmla="*/ 24532 w 640481"/>
                <a:gd name="connsiteY5" fmla="*/ 307023 h 706375"/>
                <a:gd name="connsiteX6" fmla="*/ 91207 w 640481"/>
                <a:gd name="connsiteY6" fmla="*/ 335598 h 706375"/>
                <a:gd name="connsiteX7" fmla="*/ 157882 w 640481"/>
                <a:gd name="connsiteY7" fmla="*/ 240348 h 706375"/>
                <a:gd name="connsiteX8" fmla="*/ 117219 w 640481"/>
                <a:gd name="connsiteY8" fmla="*/ 303539 h 706375"/>
                <a:gd name="connsiteX9" fmla="*/ 17207 w 640481"/>
                <a:gd name="connsiteY9" fmla="*/ 451177 h 706375"/>
                <a:gd name="connsiteX10" fmla="*/ 15007 w 640481"/>
                <a:gd name="connsiteY10" fmla="*/ 521335 h 706375"/>
                <a:gd name="connsiteX11" fmla="*/ 167407 w 640481"/>
                <a:gd name="connsiteY11" fmla="*/ 459423 h 706375"/>
                <a:gd name="connsiteX12" fmla="*/ 76919 w 640481"/>
                <a:gd name="connsiteY12" fmla="*/ 554673 h 706375"/>
                <a:gd name="connsiteX13" fmla="*/ 129307 w 640481"/>
                <a:gd name="connsiteY13" fmla="*/ 640398 h 706375"/>
                <a:gd name="connsiteX14" fmla="*/ 257894 w 640481"/>
                <a:gd name="connsiteY14" fmla="*/ 611823 h 706375"/>
                <a:gd name="connsiteX15" fmla="*/ 310282 w 640481"/>
                <a:gd name="connsiteY15" fmla="*/ 554673 h 706375"/>
                <a:gd name="connsiteX16" fmla="*/ 224557 w 640481"/>
                <a:gd name="connsiteY16" fmla="*/ 678498 h 706375"/>
                <a:gd name="connsiteX17" fmla="*/ 338857 w 640481"/>
                <a:gd name="connsiteY17" fmla="*/ 697548 h 706375"/>
                <a:gd name="connsiteX18" fmla="*/ 548407 w 640481"/>
                <a:gd name="connsiteY18" fmla="*/ 564198 h 706375"/>
                <a:gd name="connsiteX19" fmla="*/ 634132 w 640481"/>
                <a:gd name="connsiteY19" fmla="*/ 373698 h 706375"/>
                <a:gd name="connsiteX20" fmla="*/ 634132 w 640481"/>
                <a:gd name="connsiteY20" fmla="*/ 278448 h 706375"/>
                <a:gd name="connsiteX21" fmla="*/ 634132 w 640481"/>
                <a:gd name="connsiteY21" fmla="*/ 221298 h 706375"/>
                <a:gd name="connsiteX22" fmla="*/ 596032 w 640481"/>
                <a:gd name="connsiteY22" fmla="*/ 230823 h 706375"/>
                <a:gd name="connsiteX23" fmla="*/ 624607 w 640481"/>
                <a:gd name="connsiteY23" fmla="*/ 87948 h 706375"/>
                <a:gd name="connsiteX24" fmla="*/ 557932 w 640481"/>
                <a:gd name="connsiteY24" fmla="*/ 40323 h 706375"/>
                <a:gd name="connsiteX25" fmla="*/ 415057 w 640481"/>
                <a:gd name="connsiteY25" fmla="*/ 2223 h 706375"/>
                <a:gd name="connsiteX0" fmla="*/ 423166 w 648590"/>
                <a:gd name="connsiteY0" fmla="*/ 2223 h 706375"/>
                <a:gd name="connsiteX1" fmla="*/ 385066 w 648590"/>
                <a:gd name="connsiteY1" fmla="*/ 106998 h 706375"/>
                <a:gd name="connsiteX2" fmla="*/ 261241 w 648590"/>
                <a:gd name="connsiteY2" fmla="*/ 30798 h 706375"/>
                <a:gd name="connsiteX3" fmla="*/ 108841 w 648590"/>
                <a:gd name="connsiteY3" fmla="*/ 135573 h 706375"/>
                <a:gd name="connsiteX4" fmla="*/ 42166 w 648590"/>
                <a:gd name="connsiteY4" fmla="*/ 226061 h 706375"/>
                <a:gd name="connsiteX5" fmla="*/ 32641 w 648590"/>
                <a:gd name="connsiteY5" fmla="*/ 307023 h 706375"/>
                <a:gd name="connsiteX6" fmla="*/ 99316 w 648590"/>
                <a:gd name="connsiteY6" fmla="*/ 335598 h 706375"/>
                <a:gd name="connsiteX7" fmla="*/ 165991 w 648590"/>
                <a:gd name="connsiteY7" fmla="*/ 240348 h 706375"/>
                <a:gd name="connsiteX8" fmla="*/ 125328 w 648590"/>
                <a:gd name="connsiteY8" fmla="*/ 303539 h 706375"/>
                <a:gd name="connsiteX9" fmla="*/ 11029 w 648590"/>
                <a:gd name="connsiteY9" fmla="*/ 441652 h 706375"/>
                <a:gd name="connsiteX10" fmla="*/ 23116 w 648590"/>
                <a:gd name="connsiteY10" fmla="*/ 521335 h 706375"/>
                <a:gd name="connsiteX11" fmla="*/ 175516 w 648590"/>
                <a:gd name="connsiteY11" fmla="*/ 459423 h 706375"/>
                <a:gd name="connsiteX12" fmla="*/ 85028 w 648590"/>
                <a:gd name="connsiteY12" fmla="*/ 554673 h 706375"/>
                <a:gd name="connsiteX13" fmla="*/ 137416 w 648590"/>
                <a:gd name="connsiteY13" fmla="*/ 640398 h 706375"/>
                <a:gd name="connsiteX14" fmla="*/ 266003 w 648590"/>
                <a:gd name="connsiteY14" fmla="*/ 611823 h 706375"/>
                <a:gd name="connsiteX15" fmla="*/ 318391 w 648590"/>
                <a:gd name="connsiteY15" fmla="*/ 554673 h 706375"/>
                <a:gd name="connsiteX16" fmla="*/ 232666 w 648590"/>
                <a:gd name="connsiteY16" fmla="*/ 678498 h 706375"/>
                <a:gd name="connsiteX17" fmla="*/ 346966 w 648590"/>
                <a:gd name="connsiteY17" fmla="*/ 697548 h 706375"/>
                <a:gd name="connsiteX18" fmla="*/ 556516 w 648590"/>
                <a:gd name="connsiteY18" fmla="*/ 564198 h 706375"/>
                <a:gd name="connsiteX19" fmla="*/ 642241 w 648590"/>
                <a:gd name="connsiteY19" fmla="*/ 373698 h 706375"/>
                <a:gd name="connsiteX20" fmla="*/ 642241 w 648590"/>
                <a:gd name="connsiteY20" fmla="*/ 278448 h 706375"/>
                <a:gd name="connsiteX21" fmla="*/ 642241 w 648590"/>
                <a:gd name="connsiteY21" fmla="*/ 221298 h 706375"/>
                <a:gd name="connsiteX22" fmla="*/ 604141 w 648590"/>
                <a:gd name="connsiteY22" fmla="*/ 230823 h 706375"/>
                <a:gd name="connsiteX23" fmla="*/ 632716 w 648590"/>
                <a:gd name="connsiteY23" fmla="*/ 87948 h 706375"/>
                <a:gd name="connsiteX24" fmla="*/ 566041 w 648590"/>
                <a:gd name="connsiteY24" fmla="*/ 40323 h 706375"/>
                <a:gd name="connsiteX25" fmla="*/ 423166 w 648590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597214 w 641663"/>
                <a:gd name="connsiteY22" fmla="*/ 230823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2223 h 706375"/>
                <a:gd name="connsiteX1" fmla="*/ 378139 w 641663"/>
                <a:gd name="connsiteY1" fmla="*/ 106998 h 706375"/>
                <a:gd name="connsiteX2" fmla="*/ 254314 w 641663"/>
                <a:gd name="connsiteY2" fmla="*/ 30798 h 706375"/>
                <a:gd name="connsiteX3" fmla="*/ 101914 w 641663"/>
                <a:gd name="connsiteY3" fmla="*/ 135573 h 706375"/>
                <a:gd name="connsiteX4" fmla="*/ 35239 w 641663"/>
                <a:gd name="connsiteY4" fmla="*/ 226061 h 706375"/>
                <a:gd name="connsiteX5" fmla="*/ 25714 w 641663"/>
                <a:gd name="connsiteY5" fmla="*/ 307023 h 706375"/>
                <a:gd name="connsiteX6" fmla="*/ 92389 w 641663"/>
                <a:gd name="connsiteY6" fmla="*/ 335598 h 706375"/>
                <a:gd name="connsiteX7" fmla="*/ 159064 w 641663"/>
                <a:gd name="connsiteY7" fmla="*/ 240348 h 706375"/>
                <a:gd name="connsiteX8" fmla="*/ 118401 w 641663"/>
                <a:gd name="connsiteY8" fmla="*/ 303539 h 706375"/>
                <a:gd name="connsiteX9" fmla="*/ 4102 w 641663"/>
                <a:gd name="connsiteY9" fmla="*/ 441652 h 706375"/>
                <a:gd name="connsiteX10" fmla="*/ 54289 w 641663"/>
                <a:gd name="connsiteY10" fmla="*/ 535622 h 706375"/>
                <a:gd name="connsiteX11" fmla="*/ 168589 w 641663"/>
                <a:gd name="connsiteY11" fmla="*/ 459423 h 706375"/>
                <a:gd name="connsiteX12" fmla="*/ 78101 w 641663"/>
                <a:gd name="connsiteY12" fmla="*/ 554673 h 706375"/>
                <a:gd name="connsiteX13" fmla="*/ 130489 w 641663"/>
                <a:gd name="connsiteY13" fmla="*/ 640398 h 706375"/>
                <a:gd name="connsiteX14" fmla="*/ 259076 w 641663"/>
                <a:gd name="connsiteY14" fmla="*/ 611823 h 706375"/>
                <a:gd name="connsiteX15" fmla="*/ 311464 w 641663"/>
                <a:gd name="connsiteY15" fmla="*/ 554673 h 706375"/>
                <a:gd name="connsiteX16" fmla="*/ 225739 w 641663"/>
                <a:gd name="connsiteY16" fmla="*/ 678498 h 706375"/>
                <a:gd name="connsiteX17" fmla="*/ 340039 w 641663"/>
                <a:gd name="connsiteY17" fmla="*/ 697548 h 706375"/>
                <a:gd name="connsiteX18" fmla="*/ 549589 w 641663"/>
                <a:gd name="connsiteY18" fmla="*/ 564198 h 706375"/>
                <a:gd name="connsiteX19" fmla="*/ 635314 w 641663"/>
                <a:gd name="connsiteY19" fmla="*/ 373698 h 706375"/>
                <a:gd name="connsiteX20" fmla="*/ 635314 w 641663"/>
                <a:gd name="connsiteY20" fmla="*/ 278448 h 706375"/>
                <a:gd name="connsiteX21" fmla="*/ 635314 w 641663"/>
                <a:gd name="connsiteY21" fmla="*/ 221298 h 706375"/>
                <a:gd name="connsiteX22" fmla="*/ 618041 w 641663"/>
                <a:gd name="connsiteY22" fmla="*/ 199422 h 706375"/>
                <a:gd name="connsiteX23" fmla="*/ 625789 w 641663"/>
                <a:gd name="connsiteY23" fmla="*/ 87948 h 706375"/>
                <a:gd name="connsiteX24" fmla="*/ 559114 w 641663"/>
                <a:gd name="connsiteY24" fmla="*/ 40323 h 706375"/>
                <a:gd name="connsiteX25" fmla="*/ 416239 w 641663"/>
                <a:gd name="connsiteY25" fmla="*/ 2223 h 706375"/>
                <a:gd name="connsiteX0" fmla="*/ 416239 w 641663"/>
                <a:gd name="connsiteY0" fmla="*/ 905 h 705057"/>
                <a:gd name="connsiteX1" fmla="*/ 367856 w 641663"/>
                <a:gd name="connsiteY1" fmla="*/ 77087 h 705057"/>
                <a:gd name="connsiteX2" fmla="*/ 254314 w 641663"/>
                <a:gd name="connsiteY2" fmla="*/ 29480 h 705057"/>
                <a:gd name="connsiteX3" fmla="*/ 101914 w 641663"/>
                <a:gd name="connsiteY3" fmla="*/ 134255 h 705057"/>
                <a:gd name="connsiteX4" fmla="*/ 35239 w 641663"/>
                <a:gd name="connsiteY4" fmla="*/ 224743 h 705057"/>
                <a:gd name="connsiteX5" fmla="*/ 25714 w 641663"/>
                <a:gd name="connsiteY5" fmla="*/ 305705 h 705057"/>
                <a:gd name="connsiteX6" fmla="*/ 92389 w 641663"/>
                <a:gd name="connsiteY6" fmla="*/ 334280 h 705057"/>
                <a:gd name="connsiteX7" fmla="*/ 159064 w 641663"/>
                <a:gd name="connsiteY7" fmla="*/ 239030 h 705057"/>
                <a:gd name="connsiteX8" fmla="*/ 118401 w 641663"/>
                <a:gd name="connsiteY8" fmla="*/ 302221 h 705057"/>
                <a:gd name="connsiteX9" fmla="*/ 4102 w 641663"/>
                <a:gd name="connsiteY9" fmla="*/ 440334 h 705057"/>
                <a:gd name="connsiteX10" fmla="*/ 54289 w 641663"/>
                <a:gd name="connsiteY10" fmla="*/ 534304 h 705057"/>
                <a:gd name="connsiteX11" fmla="*/ 168589 w 641663"/>
                <a:gd name="connsiteY11" fmla="*/ 458105 h 705057"/>
                <a:gd name="connsiteX12" fmla="*/ 78101 w 641663"/>
                <a:gd name="connsiteY12" fmla="*/ 553355 h 705057"/>
                <a:gd name="connsiteX13" fmla="*/ 130489 w 641663"/>
                <a:gd name="connsiteY13" fmla="*/ 639080 h 705057"/>
                <a:gd name="connsiteX14" fmla="*/ 259076 w 641663"/>
                <a:gd name="connsiteY14" fmla="*/ 610505 h 705057"/>
                <a:gd name="connsiteX15" fmla="*/ 311464 w 641663"/>
                <a:gd name="connsiteY15" fmla="*/ 553355 h 705057"/>
                <a:gd name="connsiteX16" fmla="*/ 225739 w 641663"/>
                <a:gd name="connsiteY16" fmla="*/ 677180 h 705057"/>
                <a:gd name="connsiteX17" fmla="*/ 340039 w 641663"/>
                <a:gd name="connsiteY17" fmla="*/ 696230 h 705057"/>
                <a:gd name="connsiteX18" fmla="*/ 549589 w 641663"/>
                <a:gd name="connsiteY18" fmla="*/ 562880 h 705057"/>
                <a:gd name="connsiteX19" fmla="*/ 635314 w 641663"/>
                <a:gd name="connsiteY19" fmla="*/ 372380 h 705057"/>
                <a:gd name="connsiteX20" fmla="*/ 635314 w 641663"/>
                <a:gd name="connsiteY20" fmla="*/ 277130 h 705057"/>
                <a:gd name="connsiteX21" fmla="*/ 635314 w 641663"/>
                <a:gd name="connsiteY21" fmla="*/ 219980 h 705057"/>
                <a:gd name="connsiteX22" fmla="*/ 618041 w 641663"/>
                <a:gd name="connsiteY22" fmla="*/ 198104 h 705057"/>
                <a:gd name="connsiteX23" fmla="*/ 625789 w 641663"/>
                <a:gd name="connsiteY23" fmla="*/ 86630 h 705057"/>
                <a:gd name="connsiteX24" fmla="*/ 559114 w 641663"/>
                <a:gd name="connsiteY24" fmla="*/ 39005 h 705057"/>
                <a:gd name="connsiteX25" fmla="*/ 416239 w 641663"/>
                <a:gd name="connsiteY25" fmla="*/ 905 h 705057"/>
                <a:gd name="connsiteX0" fmla="*/ 416239 w 641663"/>
                <a:gd name="connsiteY0" fmla="*/ 65 h 704217"/>
                <a:gd name="connsiteX1" fmla="*/ 365350 w 641663"/>
                <a:gd name="connsiteY1" fmla="*/ 46949 h 704217"/>
                <a:gd name="connsiteX2" fmla="*/ 254314 w 641663"/>
                <a:gd name="connsiteY2" fmla="*/ 28640 h 704217"/>
                <a:gd name="connsiteX3" fmla="*/ 101914 w 641663"/>
                <a:gd name="connsiteY3" fmla="*/ 133415 h 704217"/>
                <a:gd name="connsiteX4" fmla="*/ 35239 w 641663"/>
                <a:gd name="connsiteY4" fmla="*/ 223903 h 704217"/>
                <a:gd name="connsiteX5" fmla="*/ 25714 w 641663"/>
                <a:gd name="connsiteY5" fmla="*/ 304865 h 704217"/>
                <a:gd name="connsiteX6" fmla="*/ 92389 w 641663"/>
                <a:gd name="connsiteY6" fmla="*/ 333440 h 704217"/>
                <a:gd name="connsiteX7" fmla="*/ 159064 w 641663"/>
                <a:gd name="connsiteY7" fmla="*/ 238190 h 704217"/>
                <a:gd name="connsiteX8" fmla="*/ 118401 w 641663"/>
                <a:gd name="connsiteY8" fmla="*/ 301381 h 704217"/>
                <a:gd name="connsiteX9" fmla="*/ 4102 w 641663"/>
                <a:gd name="connsiteY9" fmla="*/ 439494 h 704217"/>
                <a:gd name="connsiteX10" fmla="*/ 54289 w 641663"/>
                <a:gd name="connsiteY10" fmla="*/ 533464 h 704217"/>
                <a:gd name="connsiteX11" fmla="*/ 168589 w 641663"/>
                <a:gd name="connsiteY11" fmla="*/ 457265 h 704217"/>
                <a:gd name="connsiteX12" fmla="*/ 78101 w 641663"/>
                <a:gd name="connsiteY12" fmla="*/ 552515 h 704217"/>
                <a:gd name="connsiteX13" fmla="*/ 130489 w 641663"/>
                <a:gd name="connsiteY13" fmla="*/ 638240 h 704217"/>
                <a:gd name="connsiteX14" fmla="*/ 259076 w 641663"/>
                <a:gd name="connsiteY14" fmla="*/ 609665 h 704217"/>
                <a:gd name="connsiteX15" fmla="*/ 311464 w 641663"/>
                <a:gd name="connsiteY15" fmla="*/ 552515 h 704217"/>
                <a:gd name="connsiteX16" fmla="*/ 225739 w 641663"/>
                <a:gd name="connsiteY16" fmla="*/ 676340 h 704217"/>
                <a:gd name="connsiteX17" fmla="*/ 340039 w 641663"/>
                <a:gd name="connsiteY17" fmla="*/ 695390 h 704217"/>
                <a:gd name="connsiteX18" fmla="*/ 549589 w 641663"/>
                <a:gd name="connsiteY18" fmla="*/ 562040 h 704217"/>
                <a:gd name="connsiteX19" fmla="*/ 635314 w 641663"/>
                <a:gd name="connsiteY19" fmla="*/ 371540 h 704217"/>
                <a:gd name="connsiteX20" fmla="*/ 635314 w 641663"/>
                <a:gd name="connsiteY20" fmla="*/ 276290 h 704217"/>
                <a:gd name="connsiteX21" fmla="*/ 635314 w 641663"/>
                <a:gd name="connsiteY21" fmla="*/ 219140 h 704217"/>
                <a:gd name="connsiteX22" fmla="*/ 618041 w 641663"/>
                <a:gd name="connsiteY22" fmla="*/ 197264 h 704217"/>
                <a:gd name="connsiteX23" fmla="*/ 625789 w 641663"/>
                <a:gd name="connsiteY23" fmla="*/ 85790 h 704217"/>
                <a:gd name="connsiteX24" fmla="*/ 559114 w 641663"/>
                <a:gd name="connsiteY24" fmla="*/ 38165 h 704217"/>
                <a:gd name="connsiteX25" fmla="*/ 416239 w 641663"/>
                <a:gd name="connsiteY25" fmla="*/ 65 h 704217"/>
                <a:gd name="connsiteX0" fmla="*/ 416239 w 641663"/>
                <a:gd name="connsiteY0" fmla="*/ 152 h 704304"/>
                <a:gd name="connsiteX1" fmla="*/ 371306 w 641663"/>
                <a:gd name="connsiteY1" fmla="*/ 25028 h 704304"/>
                <a:gd name="connsiteX2" fmla="*/ 254314 w 641663"/>
                <a:gd name="connsiteY2" fmla="*/ 28727 h 704304"/>
                <a:gd name="connsiteX3" fmla="*/ 101914 w 641663"/>
                <a:gd name="connsiteY3" fmla="*/ 133502 h 704304"/>
                <a:gd name="connsiteX4" fmla="*/ 35239 w 641663"/>
                <a:gd name="connsiteY4" fmla="*/ 223990 h 704304"/>
                <a:gd name="connsiteX5" fmla="*/ 25714 w 641663"/>
                <a:gd name="connsiteY5" fmla="*/ 304952 h 704304"/>
                <a:gd name="connsiteX6" fmla="*/ 92389 w 641663"/>
                <a:gd name="connsiteY6" fmla="*/ 333527 h 704304"/>
                <a:gd name="connsiteX7" fmla="*/ 159064 w 641663"/>
                <a:gd name="connsiteY7" fmla="*/ 238277 h 704304"/>
                <a:gd name="connsiteX8" fmla="*/ 118401 w 641663"/>
                <a:gd name="connsiteY8" fmla="*/ 301468 h 704304"/>
                <a:gd name="connsiteX9" fmla="*/ 4102 w 641663"/>
                <a:gd name="connsiteY9" fmla="*/ 439581 h 704304"/>
                <a:gd name="connsiteX10" fmla="*/ 54289 w 641663"/>
                <a:gd name="connsiteY10" fmla="*/ 533551 h 704304"/>
                <a:gd name="connsiteX11" fmla="*/ 168589 w 641663"/>
                <a:gd name="connsiteY11" fmla="*/ 457352 h 704304"/>
                <a:gd name="connsiteX12" fmla="*/ 78101 w 641663"/>
                <a:gd name="connsiteY12" fmla="*/ 552602 h 704304"/>
                <a:gd name="connsiteX13" fmla="*/ 130489 w 641663"/>
                <a:gd name="connsiteY13" fmla="*/ 638327 h 704304"/>
                <a:gd name="connsiteX14" fmla="*/ 259076 w 641663"/>
                <a:gd name="connsiteY14" fmla="*/ 609752 h 704304"/>
                <a:gd name="connsiteX15" fmla="*/ 311464 w 641663"/>
                <a:gd name="connsiteY15" fmla="*/ 552602 h 704304"/>
                <a:gd name="connsiteX16" fmla="*/ 225739 w 641663"/>
                <a:gd name="connsiteY16" fmla="*/ 676427 h 704304"/>
                <a:gd name="connsiteX17" fmla="*/ 340039 w 641663"/>
                <a:gd name="connsiteY17" fmla="*/ 695477 h 704304"/>
                <a:gd name="connsiteX18" fmla="*/ 549589 w 641663"/>
                <a:gd name="connsiteY18" fmla="*/ 562127 h 704304"/>
                <a:gd name="connsiteX19" fmla="*/ 635314 w 641663"/>
                <a:gd name="connsiteY19" fmla="*/ 371627 h 704304"/>
                <a:gd name="connsiteX20" fmla="*/ 635314 w 641663"/>
                <a:gd name="connsiteY20" fmla="*/ 276377 h 704304"/>
                <a:gd name="connsiteX21" fmla="*/ 635314 w 641663"/>
                <a:gd name="connsiteY21" fmla="*/ 219227 h 704304"/>
                <a:gd name="connsiteX22" fmla="*/ 618041 w 641663"/>
                <a:gd name="connsiteY22" fmla="*/ 197351 h 704304"/>
                <a:gd name="connsiteX23" fmla="*/ 625789 w 641663"/>
                <a:gd name="connsiteY23" fmla="*/ 85877 h 704304"/>
                <a:gd name="connsiteX24" fmla="*/ 559114 w 641663"/>
                <a:gd name="connsiteY24" fmla="*/ 38252 h 704304"/>
                <a:gd name="connsiteX25" fmla="*/ 416239 w 641663"/>
                <a:gd name="connsiteY25" fmla="*/ 152 h 704304"/>
                <a:gd name="connsiteX0" fmla="*/ 416239 w 641663"/>
                <a:gd name="connsiteY0" fmla="*/ 489 h 704641"/>
                <a:gd name="connsiteX1" fmla="*/ 336693 w 641663"/>
                <a:gd name="connsiteY1" fmla="*/ 17754 h 704641"/>
                <a:gd name="connsiteX2" fmla="*/ 254314 w 641663"/>
                <a:gd name="connsiteY2" fmla="*/ 29064 h 704641"/>
                <a:gd name="connsiteX3" fmla="*/ 101914 w 641663"/>
                <a:gd name="connsiteY3" fmla="*/ 133839 h 704641"/>
                <a:gd name="connsiteX4" fmla="*/ 35239 w 641663"/>
                <a:gd name="connsiteY4" fmla="*/ 224327 h 704641"/>
                <a:gd name="connsiteX5" fmla="*/ 25714 w 641663"/>
                <a:gd name="connsiteY5" fmla="*/ 305289 h 704641"/>
                <a:gd name="connsiteX6" fmla="*/ 92389 w 641663"/>
                <a:gd name="connsiteY6" fmla="*/ 333864 h 704641"/>
                <a:gd name="connsiteX7" fmla="*/ 159064 w 641663"/>
                <a:gd name="connsiteY7" fmla="*/ 238614 h 704641"/>
                <a:gd name="connsiteX8" fmla="*/ 118401 w 641663"/>
                <a:gd name="connsiteY8" fmla="*/ 301805 h 704641"/>
                <a:gd name="connsiteX9" fmla="*/ 4102 w 641663"/>
                <a:gd name="connsiteY9" fmla="*/ 439918 h 704641"/>
                <a:gd name="connsiteX10" fmla="*/ 54289 w 641663"/>
                <a:gd name="connsiteY10" fmla="*/ 533888 h 704641"/>
                <a:gd name="connsiteX11" fmla="*/ 168589 w 641663"/>
                <a:gd name="connsiteY11" fmla="*/ 457689 h 704641"/>
                <a:gd name="connsiteX12" fmla="*/ 78101 w 641663"/>
                <a:gd name="connsiteY12" fmla="*/ 552939 h 704641"/>
                <a:gd name="connsiteX13" fmla="*/ 130489 w 641663"/>
                <a:gd name="connsiteY13" fmla="*/ 638664 h 704641"/>
                <a:gd name="connsiteX14" fmla="*/ 259076 w 641663"/>
                <a:gd name="connsiteY14" fmla="*/ 610089 h 704641"/>
                <a:gd name="connsiteX15" fmla="*/ 311464 w 641663"/>
                <a:gd name="connsiteY15" fmla="*/ 552939 h 704641"/>
                <a:gd name="connsiteX16" fmla="*/ 225739 w 641663"/>
                <a:gd name="connsiteY16" fmla="*/ 676764 h 704641"/>
                <a:gd name="connsiteX17" fmla="*/ 340039 w 641663"/>
                <a:gd name="connsiteY17" fmla="*/ 695814 h 704641"/>
                <a:gd name="connsiteX18" fmla="*/ 549589 w 641663"/>
                <a:gd name="connsiteY18" fmla="*/ 562464 h 704641"/>
                <a:gd name="connsiteX19" fmla="*/ 635314 w 641663"/>
                <a:gd name="connsiteY19" fmla="*/ 371964 h 704641"/>
                <a:gd name="connsiteX20" fmla="*/ 635314 w 641663"/>
                <a:gd name="connsiteY20" fmla="*/ 276714 h 704641"/>
                <a:gd name="connsiteX21" fmla="*/ 635314 w 641663"/>
                <a:gd name="connsiteY21" fmla="*/ 219564 h 704641"/>
                <a:gd name="connsiteX22" fmla="*/ 618041 w 641663"/>
                <a:gd name="connsiteY22" fmla="*/ 197688 h 704641"/>
                <a:gd name="connsiteX23" fmla="*/ 625789 w 641663"/>
                <a:gd name="connsiteY23" fmla="*/ 86214 h 704641"/>
                <a:gd name="connsiteX24" fmla="*/ 559114 w 641663"/>
                <a:gd name="connsiteY24" fmla="*/ 38589 h 704641"/>
                <a:gd name="connsiteX25" fmla="*/ 416239 w 641663"/>
                <a:gd name="connsiteY25" fmla="*/ 489 h 704641"/>
                <a:gd name="connsiteX0" fmla="*/ 416239 w 641663"/>
                <a:gd name="connsiteY0" fmla="*/ 1850 h 706002"/>
                <a:gd name="connsiteX1" fmla="*/ 335783 w 641663"/>
                <a:gd name="connsiteY1" fmla="*/ 8462 h 706002"/>
                <a:gd name="connsiteX2" fmla="*/ 254314 w 641663"/>
                <a:gd name="connsiteY2" fmla="*/ 30425 h 706002"/>
                <a:gd name="connsiteX3" fmla="*/ 101914 w 641663"/>
                <a:gd name="connsiteY3" fmla="*/ 135200 h 706002"/>
                <a:gd name="connsiteX4" fmla="*/ 35239 w 641663"/>
                <a:gd name="connsiteY4" fmla="*/ 225688 h 706002"/>
                <a:gd name="connsiteX5" fmla="*/ 25714 w 641663"/>
                <a:gd name="connsiteY5" fmla="*/ 306650 h 706002"/>
                <a:gd name="connsiteX6" fmla="*/ 92389 w 641663"/>
                <a:gd name="connsiteY6" fmla="*/ 335225 h 706002"/>
                <a:gd name="connsiteX7" fmla="*/ 159064 w 641663"/>
                <a:gd name="connsiteY7" fmla="*/ 239975 h 706002"/>
                <a:gd name="connsiteX8" fmla="*/ 118401 w 641663"/>
                <a:gd name="connsiteY8" fmla="*/ 303166 h 706002"/>
                <a:gd name="connsiteX9" fmla="*/ 4102 w 641663"/>
                <a:gd name="connsiteY9" fmla="*/ 441279 h 706002"/>
                <a:gd name="connsiteX10" fmla="*/ 54289 w 641663"/>
                <a:gd name="connsiteY10" fmla="*/ 535249 h 706002"/>
                <a:gd name="connsiteX11" fmla="*/ 168589 w 641663"/>
                <a:gd name="connsiteY11" fmla="*/ 459050 h 706002"/>
                <a:gd name="connsiteX12" fmla="*/ 78101 w 641663"/>
                <a:gd name="connsiteY12" fmla="*/ 554300 h 706002"/>
                <a:gd name="connsiteX13" fmla="*/ 130489 w 641663"/>
                <a:gd name="connsiteY13" fmla="*/ 640025 h 706002"/>
                <a:gd name="connsiteX14" fmla="*/ 259076 w 641663"/>
                <a:gd name="connsiteY14" fmla="*/ 611450 h 706002"/>
                <a:gd name="connsiteX15" fmla="*/ 311464 w 641663"/>
                <a:gd name="connsiteY15" fmla="*/ 554300 h 706002"/>
                <a:gd name="connsiteX16" fmla="*/ 225739 w 641663"/>
                <a:gd name="connsiteY16" fmla="*/ 678125 h 706002"/>
                <a:gd name="connsiteX17" fmla="*/ 340039 w 641663"/>
                <a:gd name="connsiteY17" fmla="*/ 697175 h 706002"/>
                <a:gd name="connsiteX18" fmla="*/ 549589 w 641663"/>
                <a:gd name="connsiteY18" fmla="*/ 563825 h 706002"/>
                <a:gd name="connsiteX19" fmla="*/ 635314 w 641663"/>
                <a:gd name="connsiteY19" fmla="*/ 373325 h 706002"/>
                <a:gd name="connsiteX20" fmla="*/ 635314 w 641663"/>
                <a:gd name="connsiteY20" fmla="*/ 278075 h 706002"/>
                <a:gd name="connsiteX21" fmla="*/ 635314 w 641663"/>
                <a:gd name="connsiteY21" fmla="*/ 220925 h 706002"/>
                <a:gd name="connsiteX22" fmla="*/ 618041 w 641663"/>
                <a:gd name="connsiteY22" fmla="*/ 199049 h 706002"/>
                <a:gd name="connsiteX23" fmla="*/ 625789 w 641663"/>
                <a:gd name="connsiteY23" fmla="*/ 87575 h 706002"/>
                <a:gd name="connsiteX24" fmla="*/ 559114 w 641663"/>
                <a:gd name="connsiteY24" fmla="*/ 39950 h 706002"/>
                <a:gd name="connsiteX25" fmla="*/ 416239 w 641663"/>
                <a:gd name="connsiteY25" fmla="*/ 1850 h 706002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18041 w 641663"/>
                <a:gd name="connsiteY22" fmla="*/ 202317 h 709270"/>
                <a:gd name="connsiteX23" fmla="*/ 625789 w 641663"/>
                <a:gd name="connsiteY23" fmla="*/ 90843 h 709270"/>
                <a:gd name="connsiteX24" fmla="*/ 559114 w 641663"/>
                <a:gd name="connsiteY24" fmla="*/ 43218 h 709270"/>
                <a:gd name="connsiteX25" fmla="*/ 486463 w 641663"/>
                <a:gd name="connsiteY25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5314 w 641663"/>
                <a:gd name="connsiteY21" fmla="*/ 224193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41663"/>
                <a:gd name="connsiteY0" fmla="*/ 1463 h 709270"/>
                <a:gd name="connsiteX1" fmla="*/ 335783 w 641663"/>
                <a:gd name="connsiteY1" fmla="*/ 11730 h 709270"/>
                <a:gd name="connsiteX2" fmla="*/ 254314 w 641663"/>
                <a:gd name="connsiteY2" fmla="*/ 33693 h 709270"/>
                <a:gd name="connsiteX3" fmla="*/ 101914 w 641663"/>
                <a:gd name="connsiteY3" fmla="*/ 138468 h 709270"/>
                <a:gd name="connsiteX4" fmla="*/ 35239 w 641663"/>
                <a:gd name="connsiteY4" fmla="*/ 228956 h 709270"/>
                <a:gd name="connsiteX5" fmla="*/ 25714 w 641663"/>
                <a:gd name="connsiteY5" fmla="*/ 309918 h 709270"/>
                <a:gd name="connsiteX6" fmla="*/ 92389 w 641663"/>
                <a:gd name="connsiteY6" fmla="*/ 338493 h 709270"/>
                <a:gd name="connsiteX7" fmla="*/ 159064 w 641663"/>
                <a:gd name="connsiteY7" fmla="*/ 243243 h 709270"/>
                <a:gd name="connsiteX8" fmla="*/ 118401 w 641663"/>
                <a:gd name="connsiteY8" fmla="*/ 306434 h 709270"/>
                <a:gd name="connsiteX9" fmla="*/ 4102 w 641663"/>
                <a:gd name="connsiteY9" fmla="*/ 444547 h 709270"/>
                <a:gd name="connsiteX10" fmla="*/ 54289 w 641663"/>
                <a:gd name="connsiteY10" fmla="*/ 538517 h 709270"/>
                <a:gd name="connsiteX11" fmla="*/ 168589 w 641663"/>
                <a:gd name="connsiteY11" fmla="*/ 462318 h 709270"/>
                <a:gd name="connsiteX12" fmla="*/ 78101 w 641663"/>
                <a:gd name="connsiteY12" fmla="*/ 557568 h 709270"/>
                <a:gd name="connsiteX13" fmla="*/ 130489 w 641663"/>
                <a:gd name="connsiteY13" fmla="*/ 643293 h 709270"/>
                <a:gd name="connsiteX14" fmla="*/ 259076 w 641663"/>
                <a:gd name="connsiteY14" fmla="*/ 614718 h 709270"/>
                <a:gd name="connsiteX15" fmla="*/ 311464 w 641663"/>
                <a:gd name="connsiteY15" fmla="*/ 557568 h 709270"/>
                <a:gd name="connsiteX16" fmla="*/ 225739 w 641663"/>
                <a:gd name="connsiteY16" fmla="*/ 681393 h 709270"/>
                <a:gd name="connsiteX17" fmla="*/ 340039 w 641663"/>
                <a:gd name="connsiteY17" fmla="*/ 700443 h 709270"/>
                <a:gd name="connsiteX18" fmla="*/ 549589 w 641663"/>
                <a:gd name="connsiteY18" fmla="*/ 567093 h 709270"/>
                <a:gd name="connsiteX19" fmla="*/ 635314 w 641663"/>
                <a:gd name="connsiteY19" fmla="*/ 376593 h 709270"/>
                <a:gd name="connsiteX20" fmla="*/ 635314 w 641663"/>
                <a:gd name="connsiteY20" fmla="*/ 281343 h 709270"/>
                <a:gd name="connsiteX21" fmla="*/ 633947 w 641663"/>
                <a:gd name="connsiteY21" fmla="*/ 208216 h 709270"/>
                <a:gd name="connsiteX22" fmla="*/ 625789 w 641663"/>
                <a:gd name="connsiteY22" fmla="*/ 90843 h 709270"/>
                <a:gd name="connsiteX23" fmla="*/ 559114 w 641663"/>
                <a:gd name="connsiteY23" fmla="*/ 43218 h 709270"/>
                <a:gd name="connsiteX24" fmla="*/ 486463 w 641663"/>
                <a:gd name="connsiteY24" fmla="*/ 1463 h 709270"/>
                <a:gd name="connsiteX0" fmla="*/ 486463 w 639618"/>
                <a:gd name="connsiteY0" fmla="*/ 1463 h 709270"/>
                <a:gd name="connsiteX1" fmla="*/ 335783 w 639618"/>
                <a:gd name="connsiteY1" fmla="*/ 11730 h 709270"/>
                <a:gd name="connsiteX2" fmla="*/ 254314 w 639618"/>
                <a:gd name="connsiteY2" fmla="*/ 33693 h 709270"/>
                <a:gd name="connsiteX3" fmla="*/ 101914 w 639618"/>
                <a:gd name="connsiteY3" fmla="*/ 138468 h 709270"/>
                <a:gd name="connsiteX4" fmla="*/ 35239 w 639618"/>
                <a:gd name="connsiteY4" fmla="*/ 228956 h 709270"/>
                <a:gd name="connsiteX5" fmla="*/ 25714 w 639618"/>
                <a:gd name="connsiteY5" fmla="*/ 309918 h 709270"/>
                <a:gd name="connsiteX6" fmla="*/ 92389 w 639618"/>
                <a:gd name="connsiteY6" fmla="*/ 338493 h 709270"/>
                <a:gd name="connsiteX7" fmla="*/ 159064 w 639618"/>
                <a:gd name="connsiteY7" fmla="*/ 243243 h 709270"/>
                <a:gd name="connsiteX8" fmla="*/ 118401 w 639618"/>
                <a:gd name="connsiteY8" fmla="*/ 306434 h 709270"/>
                <a:gd name="connsiteX9" fmla="*/ 4102 w 639618"/>
                <a:gd name="connsiteY9" fmla="*/ 444547 h 709270"/>
                <a:gd name="connsiteX10" fmla="*/ 54289 w 639618"/>
                <a:gd name="connsiteY10" fmla="*/ 538517 h 709270"/>
                <a:gd name="connsiteX11" fmla="*/ 168589 w 639618"/>
                <a:gd name="connsiteY11" fmla="*/ 462318 h 709270"/>
                <a:gd name="connsiteX12" fmla="*/ 78101 w 639618"/>
                <a:gd name="connsiteY12" fmla="*/ 557568 h 709270"/>
                <a:gd name="connsiteX13" fmla="*/ 130489 w 639618"/>
                <a:gd name="connsiteY13" fmla="*/ 643293 h 709270"/>
                <a:gd name="connsiteX14" fmla="*/ 259076 w 639618"/>
                <a:gd name="connsiteY14" fmla="*/ 614718 h 709270"/>
                <a:gd name="connsiteX15" fmla="*/ 311464 w 639618"/>
                <a:gd name="connsiteY15" fmla="*/ 557568 h 709270"/>
                <a:gd name="connsiteX16" fmla="*/ 225739 w 639618"/>
                <a:gd name="connsiteY16" fmla="*/ 681393 h 709270"/>
                <a:gd name="connsiteX17" fmla="*/ 340039 w 639618"/>
                <a:gd name="connsiteY17" fmla="*/ 700443 h 709270"/>
                <a:gd name="connsiteX18" fmla="*/ 549589 w 639618"/>
                <a:gd name="connsiteY18" fmla="*/ 567093 h 709270"/>
                <a:gd name="connsiteX19" fmla="*/ 635314 w 639618"/>
                <a:gd name="connsiteY19" fmla="*/ 376593 h 709270"/>
                <a:gd name="connsiteX20" fmla="*/ 627677 w 639618"/>
                <a:gd name="connsiteY20" fmla="*/ 314238 h 709270"/>
                <a:gd name="connsiteX21" fmla="*/ 633947 w 639618"/>
                <a:gd name="connsiteY21" fmla="*/ 208216 h 709270"/>
                <a:gd name="connsiteX22" fmla="*/ 625789 w 639618"/>
                <a:gd name="connsiteY22" fmla="*/ 90843 h 709270"/>
                <a:gd name="connsiteX23" fmla="*/ 559114 w 639618"/>
                <a:gd name="connsiteY23" fmla="*/ 43218 h 709270"/>
                <a:gd name="connsiteX24" fmla="*/ 486463 w 639618"/>
                <a:gd name="connsiteY24" fmla="*/ 1463 h 709270"/>
                <a:gd name="connsiteX0" fmla="*/ 486463 w 634072"/>
                <a:gd name="connsiteY0" fmla="*/ 1463 h 709270"/>
                <a:gd name="connsiteX1" fmla="*/ 335783 w 634072"/>
                <a:gd name="connsiteY1" fmla="*/ 11730 h 709270"/>
                <a:gd name="connsiteX2" fmla="*/ 254314 w 634072"/>
                <a:gd name="connsiteY2" fmla="*/ 33693 h 709270"/>
                <a:gd name="connsiteX3" fmla="*/ 101914 w 634072"/>
                <a:gd name="connsiteY3" fmla="*/ 138468 h 709270"/>
                <a:gd name="connsiteX4" fmla="*/ 35239 w 634072"/>
                <a:gd name="connsiteY4" fmla="*/ 228956 h 709270"/>
                <a:gd name="connsiteX5" fmla="*/ 25714 w 634072"/>
                <a:gd name="connsiteY5" fmla="*/ 309918 h 709270"/>
                <a:gd name="connsiteX6" fmla="*/ 92389 w 634072"/>
                <a:gd name="connsiteY6" fmla="*/ 338493 h 709270"/>
                <a:gd name="connsiteX7" fmla="*/ 159064 w 634072"/>
                <a:gd name="connsiteY7" fmla="*/ 243243 h 709270"/>
                <a:gd name="connsiteX8" fmla="*/ 118401 w 634072"/>
                <a:gd name="connsiteY8" fmla="*/ 306434 h 709270"/>
                <a:gd name="connsiteX9" fmla="*/ 4102 w 634072"/>
                <a:gd name="connsiteY9" fmla="*/ 444547 h 709270"/>
                <a:gd name="connsiteX10" fmla="*/ 54289 w 634072"/>
                <a:gd name="connsiteY10" fmla="*/ 538517 h 709270"/>
                <a:gd name="connsiteX11" fmla="*/ 168589 w 634072"/>
                <a:gd name="connsiteY11" fmla="*/ 462318 h 709270"/>
                <a:gd name="connsiteX12" fmla="*/ 78101 w 634072"/>
                <a:gd name="connsiteY12" fmla="*/ 557568 h 709270"/>
                <a:gd name="connsiteX13" fmla="*/ 130489 w 634072"/>
                <a:gd name="connsiteY13" fmla="*/ 643293 h 709270"/>
                <a:gd name="connsiteX14" fmla="*/ 259076 w 634072"/>
                <a:gd name="connsiteY14" fmla="*/ 614718 h 709270"/>
                <a:gd name="connsiteX15" fmla="*/ 311464 w 634072"/>
                <a:gd name="connsiteY15" fmla="*/ 557568 h 709270"/>
                <a:gd name="connsiteX16" fmla="*/ 225739 w 634072"/>
                <a:gd name="connsiteY16" fmla="*/ 681393 h 709270"/>
                <a:gd name="connsiteX17" fmla="*/ 340039 w 634072"/>
                <a:gd name="connsiteY17" fmla="*/ 700443 h 709270"/>
                <a:gd name="connsiteX18" fmla="*/ 549589 w 634072"/>
                <a:gd name="connsiteY18" fmla="*/ 567093 h 709270"/>
                <a:gd name="connsiteX19" fmla="*/ 619759 w 634072"/>
                <a:gd name="connsiteY19" fmla="*/ 377997 h 709270"/>
                <a:gd name="connsiteX20" fmla="*/ 627677 w 634072"/>
                <a:gd name="connsiteY20" fmla="*/ 314238 h 709270"/>
                <a:gd name="connsiteX21" fmla="*/ 633947 w 634072"/>
                <a:gd name="connsiteY21" fmla="*/ 208216 h 709270"/>
                <a:gd name="connsiteX22" fmla="*/ 625789 w 634072"/>
                <a:gd name="connsiteY22" fmla="*/ 90843 h 709270"/>
                <a:gd name="connsiteX23" fmla="*/ 559114 w 634072"/>
                <a:gd name="connsiteY23" fmla="*/ 43218 h 709270"/>
                <a:gd name="connsiteX24" fmla="*/ 486463 w 634072"/>
                <a:gd name="connsiteY24" fmla="*/ 1463 h 709270"/>
                <a:gd name="connsiteX0" fmla="*/ 486463 w 634072"/>
                <a:gd name="connsiteY0" fmla="*/ 3196 h 711003"/>
                <a:gd name="connsiteX1" fmla="*/ 353475 w 634072"/>
                <a:gd name="connsiteY1" fmla="*/ 6498 h 711003"/>
                <a:gd name="connsiteX2" fmla="*/ 254314 w 634072"/>
                <a:gd name="connsiteY2" fmla="*/ 35426 h 711003"/>
                <a:gd name="connsiteX3" fmla="*/ 101914 w 634072"/>
                <a:gd name="connsiteY3" fmla="*/ 140201 h 711003"/>
                <a:gd name="connsiteX4" fmla="*/ 35239 w 634072"/>
                <a:gd name="connsiteY4" fmla="*/ 230689 h 711003"/>
                <a:gd name="connsiteX5" fmla="*/ 25714 w 634072"/>
                <a:gd name="connsiteY5" fmla="*/ 311651 h 711003"/>
                <a:gd name="connsiteX6" fmla="*/ 92389 w 634072"/>
                <a:gd name="connsiteY6" fmla="*/ 340226 h 711003"/>
                <a:gd name="connsiteX7" fmla="*/ 159064 w 634072"/>
                <a:gd name="connsiteY7" fmla="*/ 244976 h 711003"/>
                <a:gd name="connsiteX8" fmla="*/ 118401 w 634072"/>
                <a:gd name="connsiteY8" fmla="*/ 308167 h 711003"/>
                <a:gd name="connsiteX9" fmla="*/ 4102 w 634072"/>
                <a:gd name="connsiteY9" fmla="*/ 446280 h 711003"/>
                <a:gd name="connsiteX10" fmla="*/ 54289 w 634072"/>
                <a:gd name="connsiteY10" fmla="*/ 540250 h 711003"/>
                <a:gd name="connsiteX11" fmla="*/ 168589 w 634072"/>
                <a:gd name="connsiteY11" fmla="*/ 464051 h 711003"/>
                <a:gd name="connsiteX12" fmla="*/ 78101 w 634072"/>
                <a:gd name="connsiteY12" fmla="*/ 559301 h 711003"/>
                <a:gd name="connsiteX13" fmla="*/ 130489 w 634072"/>
                <a:gd name="connsiteY13" fmla="*/ 645026 h 711003"/>
                <a:gd name="connsiteX14" fmla="*/ 259076 w 634072"/>
                <a:gd name="connsiteY14" fmla="*/ 616451 h 711003"/>
                <a:gd name="connsiteX15" fmla="*/ 311464 w 634072"/>
                <a:gd name="connsiteY15" fmla="*/ 559301 h 711003"/>
                <a:gd name="connsiteX16" fmla="*/ 225739 w 634072"/>
                <a:gd name="connsiteY16" fmla="*/ 683126 h 711003"/>
                <a:gd name="connsiteX17" fmla="*/ 340039 w 634072"/>
                <a:gd name="connsiteY17" fmla="*/ 702176 h 711003"/>
                <a:gd name="connsiteX18" fmla="*/ 549589 w 634072"/>
                <a:gd name="connsiteY18" fmla="*/ 568826 h 711003"/>
                <a:gd name="connsiteX19" fmla="*/ 619759 w 634072"/>
                <a:gd name="connsiteY19" fmla="*/ 379730 h 711003"/>
                <a:gd name="connsiteX20" fmla="*/ 627677 w 634072"/>
                <a:gd name="connsiteY20" fmla="*/ 315971 h 711003"/>
                <a:gd name="connsiteX21" fmla="*/ 633947 w 634072"/>
                <a:gd name="connsiteY21" fmla="*/ 209949 h 711003"/>
                <a:gd name="connsiteX22" fmla="*/ 625789 w 634072"/>
                <a:gd name="connsiteY22" fmla="*/ 92576 h 711003"/>
                <a:gd name="connsiteX23" fmla="*/ 559114 w 634072"/>
                <a:gd name="connsiteY23" fmla="*/ 44951 h 711003"/>
                <a:gd name="connsiteX24" fmla="*/ 486463 w 634072"/>
                <a:gd name="connsiteY24" fmla="*/ 3196 h 711003"/>
                <a:gd name="connsiteX0" fmla="*/ 486463 w 634072"/>
                <a:gd name="connsiteY0" fmla="*/ 10201 h 718008"/>
                <a:gd name="connsiteX1" fmla="*/ 353475 w 634072"/>
                <a:gd name="connsiteY1" fmla="*/ 13503 h 718008"/>
                <a:gd name="connsiteX2" fmla="*/ 254314 w 634072"/>
                <a:gd name="connsiteY2" fmla="*/ 42431 h 718008"/>
                <a:gd name="connsiteX3" fmla="*/ 101914 w 634072"/>
                <a:gd name="connsiteY3" fmla="*/ 147206 h 718008"/>
                <a:gd name="connsiteX4" fmla="*/ 35239 w 634072"/>
                <a:gd name="connsiteY4" fmla="*/ 237694 h 718008"/>
                <a:gd name="connsiteX5" fmla="*/ 25714 w 634072"/>
                <a:gd name="connsiteY5" fmla="*/ 318656 h 718008"/>
                <a:gd name="connsiteX6" fmla="*/ 92389 w 634072"/>
                <a:gd name="connsiteY6" fmla="*/ 347231 h 718008"/>
                <a:gd name="connsiteX7" fmla="*/ 159064 w 634072"/>
                <a:gd name="connsiteY7" fmla="*/ 251981 h 718008"/>
                <a:gd name="connsiteX8" fmla="*/ 118401 w 634072"/>
                <a:gd name="connsiteY8" fmla="*/ 315172 h 718008"/>
                <a:gd name="connsiteX9" fmla="*/ 4102 w 634072"/>
                <a:gd name="connsiteY9" fmla="*/ 453285 h 718008"/>
                <a:gd name="connsiteX10" fmla="*/ 54289 w 634072"/>
                <a:gd name="connsiteY10" fmla="*/ 547255 h 718008"/>
                <a:gd name="connsiteX11" fmla="*/ 168589 w 634072"/>
                <a:gd name="connsiteY11" fmla="*/ 471056 h 718008"/>
                <a:gd name="connsiteX12" fmla="*/ 78101 w 634072"/>
                <a:gd name="connsiteY12" fmla="*/ 566306 h 718008"/>
                <a:gd name="connsiteX13" fmla="*/ 130489 w 634072"/>
                <a:gd name="connsiteY13" fmla="*/ 652031 h 718008"/>
                <a:gd name="connsiteX14" fmla="*/ 259076 w 634072"/>
                <a:gd name="connsiteY14" fmla="*/ 623456 h 718008"/>
                <a:gd name="connsiteX15" fmla="*/ 311464 w 634072"/>
                <a:gd name="connsiteY15" fmla="*/ 566306 h 718008"/>
                <a:gd name="connsiteX16" fmla="*/ 225739 w 634072"/>
                <a:gd name="connsiteY16" fmla="*/ 690131 h 718008"/>
                <a:gd name="connsiteX17" fmla="*/ 340039 w 634072"/>
                <a:gd name="connsiteY17" fmla="*/ 709181 h 718008"/>
                <a:gd name="connsiteX18" fmla="*/ 549589 w 634072"/>
                <a:gd name="connsiteY18" fmla="*/ 575831 h 718008"/>
                <a:gd name="connsiteX19" fmla="*/ 619759 w 634072"/>
                <a:gd name="connsiteY19" fmla="*/ 386735 h 718008"/>
                <a:gd name="connsiteX20" fmla="*/ 627677 w 634072"/>
                <a:gd name="connsiteY20" fmla="*/ 322976 h 718008"/>
                <a:gd name="connsiteX21" fmla="*/ 633947 w 634072"/>
                <a:gd name="connsiteY21" fmla="*/ 216954 h 718008"/>
                <a:gd name="connsiteX22" fmla="*/ 625789 w 634072"/>
                <a:gd name="connsiteY22" fmla="*/ 99581 h 718008"/>
                <a:gd name="connsiteX23" fmla="*/ 559114 w 634072"/>
                <a:gd name="connsiteY23" fmla="*/ 51956 h 718008"/>
                <a:gd name="connsiteX24" fmla="*/ 486463 w 634072"/>
                <a:gd name="connsiteY24" fmla="*/ 10201 h 718008"/>
                <a:gd name="connsiteX0" fmla="*/ 486463 w 634072"/>
                <a:gd name="connsiteY0" fmla="*/ 3374 h 711181"/>
                <a:gd name="connsiteX1" fmla="*/ 353475 w 634072"/>
                <a:gd name="connsiteY1" fmla="*/ 6676 h 711181"/>
                <a:gd name="connsiteX2" fmla="*/ 254314 w 634072"/>
                <a:gd name="connsiteY2" fmla="*/ 35604 h 711181"/>
                <a:gd name="connsiteX3" fmla="*/ 101914 w 634072"/>
                <a:gd name="connsiteY3" fmla="*/ 140379 h 711181"/>
                <a:gd name="connsiteX4" fmla="*/ 35239 w 634072"/>
                <a:gd name="connsiteY4" fmla="*/ 230867 h 711181"/>
                <a:gd name="connsiteX5" fmla="*/ 25714 w 634072"/>
                <a:gd name="connsiteY5" fmla="*/ 311829 h 711181"/>
                <a:gd name="connsiteX6" fmla="*/ 92389 w 634072"/>
                <a:gd name="connsiteY6" fmla="*/ 340404 h 711181"/>
                <a:gd name="connsiteX7" fmla="*/ 159064 w 634072"/>
                <a:gd name="connsiteY7" fmla="*/ 245154 h 711181"/>
                <a:gd name="connsiteX8" fmla="*/ 118401 w 634072"/>
                <a:gd name="connsiteY8" fmla="*/ 308345 h 711181"/>
                <a:gd name="connsiteX9" fmla="*/ 4102 w 634072"/>
                <a:gd name="connsiteY9" fmla="*/ 446458 h 711181"/>
                <a:gd name="connsiteX10" fmla="*/ 54289 w 634072"/>
                <a:gd name="connsiteY10" fmla="*/ 540428 h 711181"/>
                <a:gd name="connsiteX11" fmla="*/ 168589 w 634072"/>
                <a:gd name="connsiteY11" fmla="*/ 464229 h 711181"/>
                <a:gd name="connsiteX12" fmla="*/ 78101 w 634072"/>
                <a:gd name="connsiteY12" fmla="*/ 559479 h 711181"/>
                <a:gd name="connsiteX13" fmla="*/ 130489 w 634072"/>
                <a:gd name="connsiteY13" fmla="*/ 645204 h 711181"/>
                <a:gd name="connsiteX14" fmla="*/ 259076 w 634072"/>
                <a:gd name="connsiteY14" fmla="*/ 616629 h 711181"/>
                <a:gd name="connsiteX15" fmla="*/ 311464 w 634072"/>
                <a:gd name="connsiteY15" fmla="*/ 559479 h 711181"/>
                <a:gd name="connsiteX16" fmla="*/ 225739 w 634072"/>
                <a:gd name="connsiteY16" fmla="*/ 683304 h 711181"/>
                <a:gd name="connsiteX17" fmla="*/ 340039 w 634072"/>
                <a:gd name="connsiteY17" fmla="*/ 702354 h 711181"/>
                <a:gd name="connsiteX18" fmla="*/ 549589 w 634072"/>
                <a:gd name="connsiteY18" fmla="*/ 569004 h 711181"/>
                <a:gd name="connsiteX19" fmla="*/ 619759 w 634072"/>
                <a:gd name="connsiteY19" fmla="*/ 379908 h 711181"/>
                <a:gd name="connsiteX20" fmla="*/ 627677 w 634072"/>
                <a:gd name="connsiteY20" fmla="*/ 316149 h 711181"/>
                <a:gd name="connsiteX21" fmla="*/ 633947 w 634072"/>
                <a:gd name="connsiteY21" fmla="*/ 210127 h 711181"/>
                <a:gd name="connsiteX22" fmla="*/ 625789 w 634072"/>
                <a:gd name="connsiteY22" fmla="*/ 92754 h 711181"/>
                <a:gd name="connsiteX23" fmla="*/ 559114 w 634072"/>
                <a:gd name="connsiteY23" fmla="*/ 45129 h 711181"/>
                <a:gd name="connsiteX24" fmla="*/ 486463 w 634072"/>
                <a:gd name="connsiteY24" fmla="*/ 3374 h 711181"/>
                <a:gd name="connsiteX0" fmla="*/ 486463 w 634072"/>
                <a:gd name="connsiteY0" fmla="*/ 5125 h 712932"/>
                <a:gd name="connsiteX1" fmla="*/ 353475 w 634072"/>
                <a:gd name="connsiteY1" fmla="*/ 8427 h 712932"/>
                <a:gd name="connsiteX2" fmla="*/ 254314 w 634072"/>
                <a:gd name="connsiteY2" fmla="*/ 37355 h 712932"/>
                <a:gd name="connsiteX3" fmla="*/ 101914 w 634072"/>
                <a:gd name="connsiteY3" fmla="*/ 142130 h 712932"/>
                <a:gd name="connsiteX4" fmla="*/ 35239 w 634072"/>
                <a:gd name="connsiteY4" fmla="*/ 232618 h 712932"/>
                <a:gd name="connsiteX5" fmla="*/ 25714 w 634072"/>
                <a:gd name="connsiteY5" fmla="*/ 313580 h 712932"/>
                <a:gd name="connsiteX6" fmla="*/ 92389 w 634072"/>
                <a:gd name="connsiteY6" fmla="*/ 342155 h 712932"/>
                <a:gd name="connsiteX7" fmla="*/ 159064 w 634072"/>
                <a:gd name="connsiteY7" fmla="*/ 246905 h 712932"/>
                <a:gd name="connsiteX8" fmla="*/ 118401 w 634072"/>
                <a:gd name="connsiteY8" fmla="*/ 310096 h 712932"/>
                <a:gd name="connsiteX9" fmla="*/ 4102 w 634072"/>
                <a:gd name="connsiteY9" fmla="*/ 448209 h 712932"/>
                <a:gd name="connsiteX10" fmla="*/ 54289 w 634072"/>
                <a:gd name="connsiteY10" fmla="*/ 542179 h 712932"/>
                <a:gd name="connsiteX11" fmla="*/ 168589 w 634072"/>
                <a:gd name="connsiteY11" fmla="*/ 465980 h 712932"/>
                <a:gd name="connsiteX12" fmla="*/ 78101 w 634072"/>
                <a:gd name="connsiteY12" fmla="*/ 561230 h 712932"/>
                <a:gd name="connsiteX13" fmla="*/ 130489 w 634072"/>
                <a:gd name="connsiteY13" fmla="*/ 646955 h 712932"/>
                <a:gd name="connsiteX14" fmla="*/ 259076 w 634072"/>
                <a:gd name="connsiteY14" fmla="*/ 618380 h 712932"/>
                <a:gd name="connsiteX15" fmla="*/ 311464 w 634072"/>
                <a:gd name="connsiteY15" fmla="*/ 561230 h 712932"/>
                <a:gd name="connsiteX16" fmla="*/ 225739 w 634072"/>
                <a:gd name="connsiteY16" fmla="*/ 685055 h 712932"/>
                <a:gd name="connsiteX17" fmla="*/ 340039 w 634072"/>
                <a:gd name="connsiteY17" fmla="*/ 704105 h 712932"/>
                <a:gd name="connsiteX18" fmla="*/ 549589 w 634072"/>
                <a:gd name="connsiteY18" fmla="*/ 570755 h 712932"/>
                <a:gd name="connsiteX19" fmla="*/ 619759 w 634072"/>
                <a:gd name="connsiteY19" fmla="*/ 381659 h 712932"/>
                <a:gd name="connsiteX20" fmla="*/ 627677 w 634072"/>
                <a:gd name="connsiteY20" fmla="*/ 317900 h 712932"/>
                <a:gd name="connsiteX21" fmla="*/ 633947 w 634072"/>
                <a:gd name="connsiteY21" fmla="*/ 211878 h 712932"/>
                <a:gd name="connsiteX22" fmla="*/ 625789 w 634072"/>
                <a:gd name="connsiteY22" fmla="*/ 94505 h 712932"/>
                <a:gd name="connsiteX23" fmla="*/ 559114 w 634072"/>
                <a:gd name="connsiteY23" fmla="*/ 46880 h 712932"/>
                <a:gd name="connsiteX24" fmla="*/ 486463 w 634072"/>
                <a:gd name="connsiteY24" fmla="*/ 5125 h 71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4072" h="712932">
                  <a:moveTo>
                    <a:pt x="486463" y="5125"/>
                  </a:moveTo>
                  <a:cubicBezTo>
                    <a:pt x="452190" y="-1284"/>
                    <a:pt x="402079" y="-3208"/>
                    <a:pt x="353475" y="8427"/>
                  </a:cubicBezTo>
                  <a:cubicBezTo>
                    <a:pt x="304871" y="20062"/>
                    <a:pt x="296241" y="15071"/>
                    <a:pt x="254314" y="37355"/>
                  </a:cubicBezTo>
                  <a:cubicBezTo>
                    <a:pt x="212387" y="59639"/>
                    <a:pt x="138426" y="109586"/>
                    <a:pt x="101914" y="142130"/>
                  </a:cubicBezTo>
                  <a:cubicBezTo>
                    <a:pt x="65402" y="174674"/>
                    <a:pt x="47939" y="204043"/>
                    <a:pt x="35239" y="232618"/>
                  </a:cubicBezTo>
                  <a:cubicBezTo>
                    <a:pt x="22539" y="261193"/>
                    <a:pt x="16189" y="295324"/>
                    <a:pt x="25714" y="313580"/>
                  </a:cubicBezTo>
                  <a:cubicBezTo>
                    <a:pt x="35239" y="331836"/>
                    <a:pt x="70164" y="353267"/>
                    <a:pt x="92389" y="342155"/>
                  </a:cubicBezTo>
                  <a:cubicBezTo>
                    <a:pt x="114614" y="331043"/>
                    <a:pt x="154729" y="252248"/>
                    <a:pt x="159064" y="246905"/>
                  </a:cubicBezTo>
                  <a:cubicBezTo>
                    <a:pt x="163399" y="241562"/>
                    <a:pt x="142641" y="291627"/>
                    <a:pt x="118401" y="310096"/>
                  </a:cubicBezTo>
                  <a:cubicBezTo>
                    <a:pt x="94161" y="328566"/>
                    <a:pt x="21137" y="411910"/>
                    <a:pt x="4102" y="448209"/>
                  </a:cubicBezTo>
                  <a:cubicBezTo>
                    <a:pt x="-12933" y="484508"/>
                    <a:pt x="26874" y="539217"/>
                    <a:pt x="54289" y="542179"/>
                  </a:cubicBezTo>
                  <a:cubicBezTo>
                    <a:pt x="81704" y="545141"/>
                    <a:pt x="164620" y="462805"/>
                    <a:pt x="168589" y="465980"/>
                  </a:cubicBezTo>
                  <a:cubicBezTo>
                    <a:pt x="172558" y="469155"/>
                    <a:pt x="84451" y="531068"/>
                    <a:pt x="78101" y="561230"/>
                  </a:cubicBezTo>
                  <a:cubicBezTo>
                    <a:pt x="71751" y="591392"/>
                    <a:pt x="100327" y="637430"/>
                    <a:pt x="130489" y="646955"/>
                  </a:cubicBezTo>
                  <a:cubicBezTo>
                    <a:pt x="160651" y="656480"/>
                    <a:pt x="228914" y="632667"/>
                    <a:pt x="259076" y="618380"/>
                  </a:cubicBezTo>
                  <a:cubicBezTo>
                    <a:pt x="289238" y="604093"/>
                    <a:pt x="317020" y="550118"/>
                    <a:pt x="311464" y="561230"/>
                  </a:cubicBezTo>
                  <a:cubicBezTo>
                    <a:pt x="305908" y="572343"/>
                    <a:pt x="220977" y="661243"/>
                    <a:pt x="225739" y="685055"/>
                  </a:cubicBezTo>
                  <a:cubicBezTo>
                    <a:pt x="230501" y="708867"/>
                    <a:pt x="286064" y="723155"/>
                    <a:pt x="340039" y="704105"/>
                  </a:cubicBezTo>
                  <a:cubicBezTo>
                    <a:pt x="394014" y="685055"/>
                    <a:pt x="502969" y="624496"/>
                    <a:pt x="549589" y="570755"/>
                  </a:cubicBezTo>
                  <a:cubicBezTo>
                    <a:pt x="596209" y="517014"/>
                    <a:pt x="606744" y="423802"/>
                    <a:pt x="619759" y="381659"/>
                  </a:cubicBezTo>
                  <a:cubicBezTo>
                    <a:pt x="632774" y="339517"/>
                    <a:pt x="627677" y="317900"/>
                    <a:pt x="627677" y="317900"/>
                  </a:cubicBezTo>
                  <a:cubicBezTo>
                    <a:pt x="627221" y="293524"/>
                    <a:pt x="634403" y="236254"/>
                    <a:pt x="633947" y="211878"/>
                  </a:cubicBezTo>
                  <a:cubicBezTo>
                    <a:pt x="632359" y="180128"/>
                    <a:pt x="638489" y="124668"/>
                    <a:pt x="625789" y="94505"/>
                  </a:cubicBezTo>
                  <a:cubicBezTo>
                    <a:pt x="613089" y="64343"/>
                    <a:pt x="582335" y="61777"/>
                    <a:pt x="559114" y="46880"/>
                  </a:cubicBezTo>
                  <a:cubicBezTo>
                    <a:pt x="535893" y="31983"/>
                    <a:pt x="520736" y="11534"/>
                    <a:pt x="486463" y="51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0D0881B-0399-4C0C-9AB1-75B7BDD25646}"/>
                </a:ext>
              </a:extLst>
            </p:cNvPr>
            <p:cNvSpPr/>
            <p:nvPr/>
          </p:nvSpPr>
          <p:spPr>
            <a:xfrm>
              <a:off x="4762392" y="4571179"/>
              <a:ext cx="215745" cy="794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 D</a:t>
              </a:r>
            </a:p>
          </p:txBody>
        </p:sp>
      </p:grpSp>
      <p:pic>
        <p:nvPicPr>
          <p:cNvPr id="160" name="mouthalex">
            <a:hlinkClick r:id="" action="ppaction://media"/>
            <a:extLst>
              <a:ext uri="{FF2B5EF4-FFF2-40B4-BE49-F238E27FC236}">
                <a16:creationId xmlns:a16="http://schemas.microsoft.com/office/drawing/2014/main" id="{DF40091F-FF65-47BE-BED3-5ED6BEAC62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" end="2306.3"/>
                </p14:media>
              </p:ext>
            </p:extLst>
          </p:nvPr>
        </p:nvPicPr>
        <p:blipFill>
          <a:blip r:embed="rId8"/>
          <a:srcRect l="48115" t="20000" r="42730" b="69333"/>
          <a:stretch>
            <a:fillRect/>
          </a:stretch>
        </p:blipFill>
        <p:spPr>
          <a:xfrm>
            <a:off x="5883410" y="3681005"/>
            <a:ext cx="585879" cy="360540"/>
          </a:xfrm>
          <a:prstGeom prst="roundRect">
            <a:avLst>
              <a:gd name="adj" fmla="val 50000"/>
            </a:avLst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A79CD8A-5C12-4499-91BB-0AF20A1781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298"/>
          <a:stretch/>
        </p:blipFill>
        <p:spPr>
          <a:xfrm flipV="1">
            <a:off x="3779332" y="5843642"/>
            <a:ext cx="4572000" cy="1008261"/>
          </a:xfrm>
          <a:prstGeom prst="rect">
            <a:avLst/>
          </a:prstGeom>
        </p:spPr>
      </p:pic>
      <p:pic>
        <p:nvPicPr>
          <p:cNvPr id="7" name="ttsMP3.com_VoiceText_2024-11-29_0-54-15">
            <a:hlinkClick r:id="" action="ppaction://media"/>
            <a:extLst>
              <a:ext uri="{FF2B5EF4-FFF2-40B4-BE49-F238E27FC236}">
                <a16:creationId xmlns:a16="http://schemas.microsoft.com/office/drawing/2014/main" id="{C4FFF117-EB06-49E4-87E6-6BBE6D9D1D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18</Words>
  <Application>Microsoft Office PowerPoint</Application>
  <PresentationFormat>Widescreen</PresentationFormat>
  <Paragraphs>13</Paragraphs>
  <Slides>23</Slides>
  <Notes>0</Notes>
  <HiddenSlides>0</HiddenSlides>
  <MMClips>39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</dc:creator>
  <cp:lastModifiedBy>Fatima</cp:lastModifiedBy>
  <cp:revision>21</cp:revision>
  <dcterms:created xsi:type="dcterms:W3CDTF">2024-12-01T18:47:58Z</dcterms:created>
  <dcterms:modified xsi:type="dcterms:W3CDTF">2024-12-01T21:40:07Z</dcterms:modified>
</cp:coreProperties>
</file>